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a Gifkins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8" d="100"/>
          <a:sy n="48" d="100"/>
        </p:scale>
        <p:origin x="133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FA60-9F96-9140-A5C3-A2E9F7EBEDA0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7AAD-BDF4-9744-ABC0-96AFCB177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55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FA60-9F96-9140-A5C3-A2E9F7EBEDA0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7AAD-BDF4-9744-ABC0-96AFCB177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8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FA60-9F96-9140-A5C3-A2E9F7EBEDA0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7AAD-BDF4-9744-ABC0-96AFCB177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80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FA60-9F96-9140-A5C3-A2E9F7EBEDA0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7AAD-BDF4-9744-ABC0-96AFCB177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29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FA60-9F96-9140-A5C3-A2E9F7EBEDA0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7AAD-BDF4-9744-ABC0-96AFCB177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97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FA60-9F96-9140-A5C3-A2E9F7EBEDA0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7AAD-BDF4-9744-ABC0-96AFCB177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93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FA60-9F96-9140-A5C3-A2E9F7EBEDA0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7AAD-BDF4-9744-ABC0-96AFCB177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209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FA60-9F96-9140-A5C3-A2E9F7EBEDA0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7AAD-BDF4-9744-ABC0-96AFCB177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099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FA60-9F96-9140-A5C3-A2E9F7EBEDA0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7AAD-BDF4-9744-ABC0-96AFCB177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19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FA60-9F96-9140-A5C3-A2E9F7EBEDA0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7AAD-BDF4-9744-ABC0-96AFCB177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96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FA60-9F96-9140-A5C3-A2E9F7EBEDA0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7AAD-BDF4-9744-ABC0-96AFCB177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9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6FA60-9F96-9140-A5C3-A2E9F7EBEDA0}" type="datetimeFigureOut">
              <a:rPr lang="en-US" smtClean="0"/>
              <a:t>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57AAD-BDF4-9744-ABC0-96AFCB177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06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Covid</a:t>
            </a:r>
            <a:r>
              <a:rPr lang="en-US" dirty="0"/>
              <a:t> 19 Vaccine Registration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Steps to register and schedule an appointment</a:t>
            </a:r>
          </a:p>
        </p:txBody>
      </p:sp>
    </p:spTree>
    <p:extLst>
      <p:ext uri="{BB962C8B-B14F-4D97-AF65-F5344CB8AC3E}">
        <p14:creationId xmlns:p14="http://schemas.microsoft.com/office/powerpoint/2010/main" val="3426158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0167"/>
          </a:xfrm>
        </p:spPr>
        <p:txBody>
          <a:bodyPr>
            <a:normAutofit/>
          </a:bodyPr>
          <a:lstStyle/>
          <a:p>
            <a:r>
              <a:rPr lang="en-US" sz="2800" dirty="0"/>
              <a:t>Start the registration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1428"/>
            <a:ext cx="8229600" cy="5024736"/>
          </a:xfrm>
        </p:spPr>
        <p:txBody>
          <a:bodyPr/>
          <a:lstStyle/>
          <a:p>
            <a:pPr algn="ctr"/>
            <a:r>
              <a:rPr lang="en-US" sz="1800" dirty="0"/>
              <a:t>Go to </a:t>
            </a:r>
            <a:r>
              <a:rPr lang="en-US" sz="1800" dirty="0" err="1"/>
              <a:t>healthvermont.org</a:t>
            </a:r>
            <a:r>
              <a:rPr lang="en-US" sz="1800" dirty="0"/>
              <a:t>  If you have insurance, have your insurance card handy. Choose MAKE AN APPOINTMENT WITH THE HEALTH DEPARTMENT</a:t>
            </a:r>
          </a:p>
          <a:p>
            <a:endParaRPr lang="en-US" dirty="0"/>
          </a:p>
        </p:txBody>
      </p:sp>
      <p:pic>
        <p:nvPicPr>
          <p:cNvPr id="4" name="Picture 3" descr="Screen Shot 2021-01-27 at 11.17.5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4114"/>
            <a:ext cx="9144000" cy="431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00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3528"/>
            <a:ext cx="8229600" cy="596067"/>
          </a:xfrm>
        </p:spPr>
        <p:txBody>
          <a:bodyPr>
            <a:normAutofit/>
          </a:bodyPr>
          <a:lstStyle/>
          <a:p>
            <a:r>
              <a:rPr lang="en-US" sz="2800" dirty="0"/>
              <a:t>Create an Account</a:t>
            </a:r>
          </a:p>
        </p:txBody>
      </p:sp>
      <p:pic>
        <p:nvPicPr>
          <p:cNvPr id="4" name="Content Placeholder 3" descr="Screen Shot 2021-01-27 at 11.21.38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7" b="3277"/>
          <a:stretch>
            <a:fillRect/>
          </a:stretch>
        </p:blipFill>
        <p:spPr>
          <a:xfrm>
            <a:off x="457200" y="2241727"/>
            <a:ext cx="8229600" cy="3965136"/>
          </a:xfrm>
        </p:spPr>
      </p:pic>
      <p:sp>
        <p:nvSpPr>
          <p:cNvPr id="6" name="TextBox 5"/>
          <p:cNvSpPr txBox="1"/>
          <p:nvPr/>
        </p:nvSpPr>
        <p:spPr>
          <a:xfrm>
            <a:off x="803441" y="1399460"/>
            <a:ext cx="6984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Double check your phone and email address. Click Create an Account. You will get an email with your patient ID</a:t>
            </a:r>
          </a:p>
        </p:txBody>
      </p:sp>
    </p:spTree>
    <p:extLst>
      <p:ext uri="{BB962C8B-B14F-4D97-AF65-F5344CB8AC3E}">
        <p14:creationId xmlns:p14="http://schemas.microsoft.com/office/powerpoint/2010/main" val="1393181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3528"/>
            <a:ext cx="8229600" cy="583109"/>
          </a:xfrm>
        </p:spPr>
        <p:txBody>
          <a:bodyPr>
            <a:normAutofit/>
          </a:bodyPr>
          <a:lstStyle/>
          <a:p>
            <a:r>
              <a:rPr lang="en-US" sz="2800" dirty="0"/>
              <a:t>Patient ID Email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Your should receive an email-check your spam/junk folder if it doesn’t arrive </a:t>
            </a:r>
          </a:p>
          <a:p>
            <a:endParaRPr lang="en-US" sz="2400" dirty="0"/>
          </a:p>
        </p:txBody>
      </p:sp>
      <p:pic>
        <p:nvPicPr>
          <p:cNvPr id="4" name="Picture 3" descr="Screen Shot 2021-01-27 at 11.25.1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5240"/>
            <a:ext cx="9144000" cy="35011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5856998"/>
            <a:ext cx="7914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suggest you print this so you have a paper copy of your patient ID. NOTE- the Patient ID shown here is P-248574. Click where it says Please click </a:t>
            </a:r>
            <a:r>
              <a:rPr lang="en-US" u="sng" dirty="0">
                <a:solidFill>
                  <a:srgbClr val="0000FF"/>
                </a:solidFill>
              </a:rPr>
              <a:t>here</a:t>
            </a:r>
          </a:p>
        </p:txBody>
      </p:sp>
      <p:sp>
        <p:nvSpPr>
          <p:cNvPr id="6" name="Oval 5"/>
          <p:cNvSpPr/>
          <p:nvPr/>
        </p:nvSpPr>
        <p:spPr>
          <a:xfrm>
            <a:off x="349887" y="4159504"/>
            <a:ext cx="1710550" cy="414655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44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Confirm your account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8754"/>
            <a:ext cx="8229600" cy="4817409"/>
          </a:xfrm>
        </p:spPr>
        <p:txBody>
          <a:bodyPr>
            <a:normAutofit/>
          </a:bodyPr>
          <a:lstStyle/>
          <a:p>
            <a:pPr algn="ctr"/>
            <a:r>
              <a:rPr lang="en-US" sz="1600" dirty="0"/>
              <a:t>Enter the Patient ID sent you, the email you registered with AND create a password </a:t>
            </a:r>
            <a:r>
              <a:rPr lang="mr-IN" sz="1600" dirty="0"/>
              <a:t>–</a:t>
            </a:r>
            <a:r>
              <a:rPr lang="en-US" sz="1600" dirty="0"/>
              <a:t> characters and number, at least 1 special character and a minimum length of 10. Once done, CONFIRM</a:t>
            </a:r>
            <a:r>
              <a:rPr lang="en-US" sz="1600" b="1" dirty="0"/>
              <a:t>- SUGGESTION</a:t>
            </a:r>
            <a:r>
              <a:rPr lang="en-US" sz="1600" dirty="0"/>
              <a:t>: </a:t>
            </a:r>
            <a:r>
              <a:rPr lang="en-US" sz="1600" b="1" dirty="0"/>
              <a:t>Write the password down on the email you printed</a:t>
            </a:r>
          </a:p>
          <a:p>
            <a:pPr algn="ctr"/>
            <a:endParaRPr lang="en-US" sz="1600" dirty="0"/>
          </a:p>
        </p:txBody>
      </p:sp>
      <p:pic>
        <p:nvPicPr>
          <p:cNvPr id="4" name="Picture 3" descr="Screen Shot 2021-01-27 at 11.29.3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8768"/>
            <a:ext cx="9144000" cy="410767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185668" y="4600076"/>
            <a:ext cx="2190024" cy="686771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08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Schedule an Appointment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0300"/>
            <a:ext cx="8229600" cy="4985863"/>
          </a:xfrm>
        </p:spPr>
        <p:txBody>
          <a:bodyPr>
            <a:normAutofit/>
          </a:bodyPr>
          <a:lstStyle/>
          <a:p>
            <a:r>
              <a:rPr lang="en-US" sz="2000" dirty="0"/>
              <a:t>Click on Schedule Vaccine Appointment NOTE: You can also click on Add Dependent/Spouse so you can register more than one family member under the same email. 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5" descr="Screen Shot 2021-01-27 at 11.38.1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6938"/>
            <a:ext cx="9144000" cy="4185419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2786126" y="2565676"/>
            <a:ext cx="2241859" cy="790434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790372" y="2721171"/>
            <a:ext cx="1801262" cy="63494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96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3831"/>
          </a:xfrm>
        </p:spPr>
        <p:txBody>
          <a:bodyPr>
            <a:normAutofit/>
          </a:bodyPr>
          <a:lstStyle/>
          <a:p>
            <a:r>
              <a:rPr lang="en-US" sz="2800" dirty="0"/>
              <a:t>Select Contact to receive the Vaccine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6922"/>
            <a:ext cx="8229600" cy="4869241"/>
          </a:xfrm>
        </p:spPr>
        <p:txBody>
          <a:bodyPr>
            <a:normAutofit/>
          </a:bodyPr>
          <a:lstStyle/>
          <a:p>
            <a:r>
              <a:rPr lang="en-US" sz="2000" dirty="0"/>
              <a:t>Use the dropdown to choose the recipient and click Submit. 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 descr="Screen Shot 2021-01-27 at 11.41.5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7072"/>
            <a:ext cx="9144000" cy="445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70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4957"/>
          </a:xfrm>
        </p:spPr>
        <p:txBody>
          <a:bodyPr>
            <a:normAutofit/>
          </a:bodyPr>
          <a:lstStyle/>
          <a:p>
            <a:r>
              <a:rPr lang="en-US" sz="2800" dirty="0"/>
              <a:t>Pick Vaccination 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9596"/>
            <a:ext cx="8229600" cy="5076568"/>
          </a:xfrm>
        </p:spPr>
        <p:txBody>
          <a:bodyPr>
            <a:normAutofit/>
          </a:bodyPr>
          <a:lstStyle/>
          <a:p>
            <a:r>
              <a:rPr lang="en-US" sz="1800" dirty="0"/>
              <a:t>Use the County dropdown boxes to choose Windham County and date range. Then click Search- </a:t>
            </a:r>
          </a:p>
          <a:p>
            <a:endParaRPr lang="en-US" sz="1800" dirty="0"/>
          </a:p>
        </p:txBody>
      </p:sp>
      <p:pic>
        <p:nvPicPr>
          <p:cNvPr id="4" name="Picture 3" descr="Screen Shot 2021-01-27 at 11.46.1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7778"/>
            <a:ext cx="9144000" cy="439274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55505" y="2967374"/>
            <a:ext cx="1684633" cy="68677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64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0167"/>
          </a:xfrm>
        </p:spPr>
        <p:txBody>
          <a:bodyPr>
            <a:normAutofit/>
          </a:bodyPr>
          <a:lstStyle/>
          <a:p>
            <a:r>
              <a:rPr lang="en-US" sz="2800" dirty="0"/>
              <a:t>Date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4386"/>
            <a:ext cx="8229600" cy="5011778"/>
          </a:xfrm>
        </p:spPr>
        <p:txBody>
          <a:bodyPr>
            <a:normAutofit/>
          </a:bodyPr>
          <a:lstStyle/>
          <a:p>
            <a:r>
              <a:rPr lang="en-US" sz="2000" dirty="0"/>
              <a:t>The date range requested maybe full- If so, pick a new date range</a:t>
            </a:r>
          </a:p>
          <a:p>
            <a:endParaRPr lang="en-US" sz="2000" dirty="0"/>
          </a:p>
        </p:txBody>
      </p:sp>
      <p:pic>
        <p:nvPicPr>
          <p:cNvPr id="4" name="Picture 3" descr="Screen Shot 2021-01-27 at 11.49.2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5500"/>
            <a:ext cx="9144000" cy="264282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57200" y="3900347"/>
            <a:ext cx="7836384" cy="124396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89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3125"/>
          </a:xfrm>
        </p:spPr>
        <p:txBody>
          <a:bodyPr>
            <a:normAutofit/>
          </a:bodyPr>
          <a:lstStyle/>
          <a:p>
            <a:r>
              <a:rPr lang="en-US" sz="2800" dirty="0"/>
              <a:t>Date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7764"/>
            <a:ext cx="8229600" cy="738603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/>
              <a:t>There maybe a site available in the next date range but it may not be closest to you so try a further out date range. NOTE: this is for Bellows Falls. Is that OK? If not, change date range to see other options in Windham County</a:t>
            </a:r>
          </a:p>
          <a:p>
            <a:endParaRPr lang="en-US" sz="2000" dirty="0"/>
          </a:p>
        </p:txBody>
      </p:sp>
      <p:pic>
        <p:nvPicPr>
          <p:cNvPr id="4" name="Picture 3" descr="Screen Shot 2021-01-27 at 11.51.0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6367"/>
            <a:ext cx="9144000" cy="448345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818466" y="4522328"/>
            <a:ext cx="3058259" cy="147720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453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4251"/>
          </a:xfrm>
        </p:spPr>
        <p:txBody>
          <a:bodyPr>
            <a:normAutofit/>
          </a:bodyPr>
          <a:lstStyle/>
          <a:p>
            <a:r>
              <a:rPr lang="en-US" sz="2800" dirty="0"/>
              <a:t>Date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0300"/>
            <a:ext cx="8229600" cy="505361"/>
          </a:xfrm>
        </p:spPr>
        <p:txBody>
          <a:bodyPr>
            <a:normAutofit/>
          </a:bodyPr>
          <a:lstStyle/>
          <a:p>
            <a:r>
              <a:rPr lang="en-US" sz="2000" dirty="0"/>
              <a:t>Brattleboro is booking 5-6 weeks out. Choose a date and click Select</a:t>
            </a:r>
          </a:p>
        </p:txBody>
      </p:sp>
      <p:pic>
        <p:nvPicPr>
          <p:cNvPr id="5" name="Picture 4" descr="Screen Shot 2021-01-27 at 12.10.5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5661"/>
            <a:ext cx="9144000" cy="501473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805509" y="4664866"/>
            <a:ext cx="2099313" cy="88114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108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781"/>
            <a:ext cx="8229600" cy="583108"/>
          </a:xfrm>
        </p:spPr>
        <p:txBody>
          <a:bodyPr>
            <a:normAutofit/>
          </a:bodyPr>
          <a:lstStyle/>
          <a:p>
            <a:r>
              <a:rPr lang="en-US" sz="2800" dirty="0"/>
              <a:t>Verify 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1713"/>
            <a:ext cx="8229600" cy="634940"/>
          </a:xfrm>
        </p:spPr>
        <p:txBody>
          <a:bodyPr>
            <a:normAutofit/>
          </a:bodyPr>
          <a:lstStyle/>
          <a:p>
            <a:r>
              <a:rPr lang="en-US" sz="2000" dirty="0"/>
              <a:t>Verify location is what you want and click Next</a:t>
            </a:r>
          </a:p>
        </p:txBody>
      </p:sp>
      <p:pic>
        <p:nvPicPr>
          <p:cNvPr id="4" name="Picture 3" descr="Screen Shot 2021-01-27 at 12.12.1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6652"/>
            <a:ext cx="9144000" cy="378372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164107" y="3187658"/>
            <a:ext cx="2954590" cy="1179174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21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8620"/>
          </a:xfrm>
        </p:spPr>
        <p:txBody>
          <a:bodyPr>
            <a:normAutofit/>
          </a:bodyPr>
          <a:lstStyle/>
          <a:p>
            <a:r>
              <a:rPr lang="en-US" sz="2800" dirty="0"/>
              <a:t>Vaccination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4671"/>
            <a:ext cx="8229600" cy="531276"/>
          </a:xfrm>
        </p:spPr>
        <p:txBody>
          <a:bodyPr>
            <a:normAutofit/>
          </a:bodyPr>
          <a:lstStyle/>
          <a:p>
            <a:r>
              <a:rPr lang="en-US" sz="2000" dirty="0"/>
              <a:t>Using dropdown, pick First Dose and click Next</a:t>
            </a:r>
          </a:p>
        </p:txBody>
      </p:sp>
      <p:pic>
        <p:nvPicPr>
          <p:cNvPr id="4" name="Picture 3" descr="Screen Shot 2021-01-27 at 12.15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7358"/>
            <a:ext cx="9144000" cy="430204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513993" y="3174700"/>
            <a:ext cx="1640088" cy="829309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16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1999"/>
          </a:xfrm>
        </p:spPr>
        <p:txBody>
          <a:bodyPr>
            <a:normAutofit/>
          </a:bodyPr>
          <a:lstStyle/>
          <a:p>
            <a:r>
              <a:rPr lang="en-US" sz="2800" dirty="0"/>
              <a:t>Vaccination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6638"/>
            <a:ext cx="8229600" cy="621981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You will be asked a series of questions about your health. Answer and Click Next</a:t>
            </a:r>
          </a:p>
        </p:txBody>
      </p:sp>
      <p:pic>
        <p:nvPicPr>
          <p:cNvPr id="4" name="Picture 3" descr="Screen Shot 2021-01-27 at 12.18.3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8619"/>
            <a:ext cx="9144000" cy="493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22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587"/>
          </a:xfrm>
        </p:spPr>
        <p:txBody>
          <a:bodyPr>
            <a:normAutofit/>
          </a:bodyPr>
          <a:lstStyle/>
          <a:p>
            <a:r>
              <a:rPr lang="en-US" sz="2800" dirty="0"/>
              <a:t>Demographic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7764"/>
            <a:ext cx="8229600" cy="5128400"/>
          </a:xfrm>
        </p:spPr>
        <p:txBody>
          <a:bodyPr>
            <a:normAutofit/>
          </a:bodyPr>
          <a:lstStyle/>
          <a:p>
            <a:r>
              <a:rPr lang="en-US" sz="2000" dirty="0"/>
              <a:t>You will be asked a series of demographic questions- Answer and click Next</a:t>
            </a:r>
          </a:p>
          <a:p>
            <a:endParaRPr lang="en-US" sz="2000" dirty="0"/>
          </a:p>
        </p:txBody>
      </p:sp>
      <p:pic>
        <p:nvPicPr>
          <p:cNvPr id="4" name="Picture 3" descr="Screen Shot 2021-01-27 at 12.56.1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1156"/>
            <a:ext cx="9144000" cy="3874430"/>
          </a:xfrm>
          <a:prstGeom prst="rect">
            <a:avLst/>
          </a:prstGeom>
        </p:spPr>
      </p:pic>
      <p:sp>
        <p:nvSpPr>
          <p:cNvPr id="5" name="Up Arrow 4"/>
          <p:cNvSpPr/>
          <p:nvPr/>
        </p:nvSpPr>
        <p:spPr>
          <a:xfrm>
            <a:off x="7999433" y="5675586"/>
            <a:ext cx="484632" cy="647898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5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3831"/>
          </a:xfrm>
        </p:spPr>
        <p:txBody>
          <a:bodyPr>
            <a:normAutofit/>
          </a:bodyPr>
          <a:lstStyle/>
          <a:p>
            <a:r>
              <a:rPr lang="en-US" sz="2800" dirty="0"/>
              <a:t>Insurance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8469"/>
            <a:ext cx="8229600" cy="829309"/>
          </a:xfrm>
        </p:spPr>
        <p:txBody>
          <a:bodyPr>
            <a:normAutofit fontScale="92500"/>
          </a:bodyPr>
          <a:lstStyle/>
          <a:p>
            <a:r>
              <a:rPr lang="en-US" sz="2000" dirty="0"/>
              <a:t>If you have insurance AND are willing to authorize a release of medical information, say Yes and complete the page, otherwise say No and click Next</a:t>
            </a:r>
          </a:p>
        </p:txBody>
      </p:sp>
      <p:pic>
        <p:nvPicPr>
          <p:cNvPr id="4" name="Picture 3" descr="Screen Shot 2021-01-27 at 12.59.1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7778"/>
            <a:ext cx="9144000" cy="46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49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0167"/>
          </a:xfrm>
        </p:spPr>
        <p:txBody>
          <a:bodyPr>
            <a:normAutofit/>
          </a:bodyPr>
          <a:lstStyle/>
          <a:p>
            <a:r>
              <a:rPr lang="en-US" sz="2800" dirty="0"/>
              <a:t>Waiver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7343"/>
            <a:ext cx="8229600" cy="660856"/>
          </a:xfrm>
        </p:spPr>
        <p:txBody>
          <a:bodyPr>
            <a:normAutofit/>
          </a:bodyPr>
          <a:lstStyle/>
          <a:p>
            <a:r>
              <a:rPr lang="en-US" sz="1800" dirty="0"/>
              <a:t>Check the box on the left and click Next</a:t>
            </a:r>
          </a:p>
        </p:txBody>
      </p:sp>
      <p:pic>
        <p:nvPicPr>
          <p:cNvPr id="4" name="Picture 3" descr="Screen Shot 2021-01-27 at 1.03.2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2600"/>
            <a:ext cx="9144000" cy="3845238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2624141" y="2604550"/>
            <a:ext cx="375803" cy="466485"/>
          </a:xfrm>
          <a:prstGeom prst="downArrow">
            <a:avLst>
              <a:gd name="adj1" fmla="val 50000"/>
              <a:gd name="adj2" fmla="val 6507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08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419"/>
          </a:xfrm>
        </p:spPr>
        <p:txBody>
          <a:bodyPr>
            <a:normAutofit/>
          </a:bodyPr>
          <a:lstStyle/>
          <a:p>
            <a:r>
              <a:rPr lang="en-US" sz="2800" dirty="0"/>
              <a:t>Schedule an Appointment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3680"/>
            <a:ext cx="8229600" cy="803392"/>
          </a:xfrm>
        </p:spPr>
        <p:txBody>
          <a:bodyPr>
            <a:normAutofit/>
          </a:bodyPr>
          <a:lstStyle/>
          <a:p>
            <a:r>
              <a:rPr lang="en-US" sz="1800" dirty="0"/>
              <a:t>Click on Schedule an Appointment and a popup box will appear asking if you are </a:t>
            </a:r>
            <a:r>
              <a:rPr lang="en-US" sz="1800" dirty="0" err="1"/>
              <a:t>symtomatic</a:t>
            </a:r>
            <a:r>
              <a:rPr lang="en-US" sz="1800" dirty="0"/>
              <a:t> for </a:t>
            </a:r>
            <a:r>
              <a:rPr lang="en-US" sz="1800" dirty="0" err="1"/>
              <a:t>Covid</a:t>
            </a:r>
            <a:r>
              <a:rPr lang="en-US" sz="1800" dirty="0"/>
              <a:t>.  Check No and Click OK</a:t>
            </a:r>
          </a:p>
        </p:txBody>
      </p:sp>
      <p:pic>
        <p:nvPicPr>
          <p:cNvPr id="4" name="Picture 3" descr="Screen Shot 2021-01-27 at 1.07.0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290" y="1827072"/>
            <a:ext cx="3758031" cy="1282838"/>
          </a:xfrm>
          <a:prstGeom prst="rect">
            <a:avLst/>
          </a:prstGeom>
        </p:spPr>
      </p:pic>
      <p:pic>
        <p:nvPicPr>
          <p:cNvPr id="5" name="Picture 4" descr="Screen Shot 2021-01-27 at 1.08.0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97" y="2332432"/>
            <a:ext cx="7386473" cy="414654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729934" y="2332432"/>
            <a:ext cx="440597" cy="457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837961" y="2332432"/>
            <a:ext cx="3654360" cy="673815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76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461"/>
          </a:xfrm>
        </p:spPr>
        <p:txBody>
          <a:bodyPr>
            <a:normAutofit/>
          </a:bodyPr>
          <a:lstStyle/>
          <a:p>
            <a:r>
              <a:rPr lang="en-US" sz="2800" dirty="0"/>
              <a:t>Schedule Appointment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4806"/>
            <a:ext cx="8229600" cy="881140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You will be offered available times and number of slots during the day. Use the slide bar on the right to see all times. Click on desired time slot-it will change to Blue. Click Schedule and Submit</a:t>
            </a:r>
          </a:p>
          <a:p>
            <a:endParaRPr lang="en-US" sz="1800" dirty="0"/>
          </a:p>
        </p:txBody>
      </p:sp>
      <p:pic>
        <p:nvPicPr>
          <p:cNvPr id="6" name="Picture 5" descr="Screen Shot 2021-01-27 at 1.14.5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5946"/>
            <a:ext cx="9144000" cy="456120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328213" y="4289085"/>
            <a:ext cx="2980507" cy="71268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889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1293"/>
          </a:xfrm>
        </p:spPr>
        <p:txBody>
          <a:bodyPr>
            <a:normAutofit/>
          </a:bodyPr>
          <a:lstStyle/>
          <a:p>
            <a:r>
              <a:rPr lang="en-US" sz="2800" dirty="0"/>
              <a:t>Appointment Confirmation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8470"/>
            <a:ext cx="8229600" cy="518317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/>
              <a:t>You will get a confirmation page AND an email sent to you. Print the email and put the appointment on your calendar. Make sure you arrange transportation for that day.</a:t>
            </a:r>
          </a:p>
        </p:txBody>
      </p:sp>
      <p:pic>
        <p:nvPicPr>
          <p:cNvPr id="4" name="Picture 3" descr="Screen Shot 2021-01-27 at 1.17.0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6788"/>
            <a:ext cx="9144000" cy="241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29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3831"/>
          </a:xfrm>
        </p:spPr>
        <p:txBody>
          <a:bodyPr>
            <a:normAutofit/>
          </a:bodyPr>
          <a:lstStyle/>
          <a:p>
            <a:r>
              <a:rPr lang="en-US" sz="2800" dirty="0"/>
              <a:t>Appointment Confirmation Email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8470"/>
            <a:ext cx="8229600" cy="479444"/>
          </a:xfrm>
        </p:spPr>
        <p:txBody>
          <a:bodyPr>
            <a:normAutofit/>
          </a:bodyPr>
          <a:lstStyle/>
          <a:p>
            <a:r>
              <a:rPr lang="en-US" sz="1800" dirty="0"/>
              <a:t>You are all set!!! </a:t>
            </a:r>
          </a:p>
        </p:txBody>
      </p:sp>
      <p:pic>
        <p:nvPicPr>
          <p:cNvPr id="4" name="Picture 3" descr="Screen Shot 2021-01-27 at 1.19.3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7914"/>
            <a:ext cx="9144000" cy="46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3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524</Words>
  <Application>Microsoft Office PowerPoint</Application>
  <PresentationFormat>On-screen Show (4:3)</PresentationFormat>
  <Paragraphs>43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Covid 19 Vaccine Registration</vt:lpstr>
      <vt:lpstr>Start the registration process</vt:lpstr>
      <vt:lpstr>Create an Account</vt:lpstr>
      <vt:lpstr>Patient ID Email</vt:lpstr>
      <vt:lpstr>Confirm your account</vt:lpstr>
      <vt:lpstr>Schedule an Appointment</vt:lpstr>
      <vt:lpstr>Select Contact to receive the Vaccine</vt:lpstr>
      <vt:lpstr>Pick Vaccination Site</vt:lpstr>
      <vt:lpstr>Date options</vt:lpstr>
      <vt:lpstr>Date options</vt:lpstr>
      <vt:lpstr>Date Options</vt:lpstr>
      <vt:lpstr>Verify Location</vt:lpstr>
      <vt:lpstr>Vaccination Questions</vt:lpstr>
      <vt:lpstr>Vaccination Questions</vt:lpstr>
      <vt:lpstr>Demographic questions</vt:lpstr>
      <vt:lpstr>Insurance questions</vt:lpstr>
      <vt:lpstr>Waiver</vt:lpstr>
      <vt:lpstr>Schedule an Appointment</vt:lpstr>
      <vt:lpstr>Schedule Appointment</vt:lpstr>
      <vt:lpstr>Appointment Confirmation</vt:lpstr>
      <vt:lpstr>Appointment Confirmation Email</vt:lpstr>
    </vt:vector>
  </TitlesOfParts>
  <Company>Routehappy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 Vaccine Registration</dc:title>
  <dc:creator>Linda Gifkins</dc:creator>
  <cp:lastModifiedBy>Laura Sibilia</cp:lastModifiedBy>
  <cp:revision>49</cp:revision>
  <dcterms:created xsi:type="dcterms:W3CDTF">2021-01-27T16:13:18Z</dcterms:created>
  <dcterms:modified xsi:type="dcterms:W3CDTF">2021-01-30T21:13:24Z</dcterms:modified>
</cp:coreProperties>
</file>