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tiff" ContentType="image/tiff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21"/>
  </p:notesMasterIdLst>
  <p:handoutMasterIdLst>
    <p:handoutMasterId r:id="rId22"/>
  </p:handoutMasterIdLst>
  <p:sldIdLst>
    <p:sldId id="281" r:id="rId2"/>
    <p:sldId id="257" r:id="rId3"/>
    <p:sldId id="341" r:id="rId4"/>
    <p:sldId id="342" r:id="rId5"/>
    <p:sldId id="381" r:id="rId6"/>
    <p:sldId id="366" r:id="rId7"/>
    <p:sldId id="393" r:id="rId8"/>
    <p:sldId id="385" r:id="rId9"/>
    <p:sldId id="378" r:id="rId10"/>
    <p:sldId id="364" r:id="rId11"/>
    <p:sldId id="395" r:id="rId12"/>
    <p:sldId id="382" r:id="rId13"/>
    <p:sldId id="380" r:id="rId14"/>
    <p:sldId id="383" r:id="rId15"/>
    <p:sldId id="384" r:id="rId16"/>
    <p:sldId id="389" r:id="rId17"/>
    <p:sldId id="390" r:id="rId18"/>
    <p:sldId id="388" r:id="rId19"/>
    <p:sldId id="396" r:id="rId20"/>
  </p:sldIdLst>
  <p:sldSz cx="12192000" cy="6858000"/>
  <p:notesSz cx="7010400" cy="9236075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9858E"/>
    <a:srgbClr val="66FF66"/>
    <a:srgbClr val="339933"/>
    <a:srgbClr val="33CC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7596" autoAdjust="0"/>
    <p:restoredTop sz="92130" autoAdjust="0"/>
  </p:normalViewPr>
  <p:slideViewPr>
    <p:cSldViewPr>
      <p:cViewPr varScale="1">
        <p:scale>
          <a:sx n="61" d="100"/>
          <a:sy n="61" d="100"/>
        </p:scale>
        <p:origin x="388" y="5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200" d="100"/>
        <a:sy n="200" d="100"/>
      </p:scale>
      <p:origin x="0" y="13212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212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938" y="0"/>
            <a:ext cx="3037840" cy="46212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E394747-3D4F-4434-A3DB-8F30117ACC41}" type="datetimeFigureOut">
              <a:rPr lang="en-US" smtClean="0"/>
              <a:t>12/8/2019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772378"/>
            <a:ext cx="3037840" cy="4621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938" y="8772378"/>
            <a:ext cx="3037840" cy="4621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740D57F-A22B-43B8-8170-C9AE18E03B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872700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180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180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9BB12A9-E35D-4765-97A6-1AEFFE635524}" type="datetimeFigureOut">
              <a:rPr lang="en-US" smtClean="0"/>
              <a:t>12/8/2019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27038" y="692150"/>
            <a:ext cx="6156325" cy="34639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387136"/>
            <a:ext cx="5608320" cy="415623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772669"/>
            <a:ext cx="3037840" cy="46180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772669"/>
            <a:ext cx="3037840" cy="46180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9A1FAA0-141D-4098-9E39-C5DADA77BD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094642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27038" y="692150"/>
            <a:ext cx="6156325" cy="346392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PSNH</a:t>
            </a:r>
          </a:p>
          <a:p>
            <a:r>
              <a:rPr lang="en-US" dirty="0"/>
              <a:t>Yellow</a:t>
            </a:r>
            <a:r>
              <a:rPr lang="en-US" baseline="0" dirty="0"/>
              <a:t> &amp; Orange – Legacy Trucks</a:t>
            </a:r>
          </a:p>
          <a:p>
            <a:r>
              <a:rPr lang="en-US" baseline="0" dirty="0"/>
              <a:t>Thanksgiving day storm mutual aid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E657E4-38F9-4A48-BF20-97C2B4485E2F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525181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27038" y="692150"/>
            <a:ext cx="6156325" cy="346392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9A1FAA0-141D-4098-9E39-C5DADA77BDA6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267723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27038" y="692150"/>
            <a:ext cx="6156325" cy="346392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9A1FAA0-141D-4098-9E39-C5DADA77BDA6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42776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Title Slide" type="title">
  <p:cSld name="Title Slide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2"/>
          <p:cNvSpPr txBox="1">
            <a:spLocks noGrp="1"/>
          </p:cNvSpPr>
          <p:nvPr>
            <p:ph type="ctrTitle"/>
          </p:nvPr>
        </p:nvSpPr>
        <p:spPr>
          <a:xfrm>
            <a:off x="914400" y="2130425"/>
            <a:ext cx="10363200" cy="147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R="0" lvl="0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4400"/>
              <a:buFont typeface="Calibri"/>
              <a:buNone/>
              <a:defRPr sz="5867" b="1" i="0" u="none" strike="noStrike" cap="none">
                <a:solidFill>
                  <a:schemeClr val="accent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2400"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18" name="Google Shape;18;p2"/>
          <p:cNvSpPr txBox="1"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R="0" lvl="0" algn="ctr" rtl="0">
              <a:spcBef>
                <a:spcPts val="853"/>
              </a:spcBef>
              <a:spcAft>
                <a:spcPts val="0"/>
              </a:spcAft>
              <a:buClr>
                <a:srgbClr val="A5A5A5"/>
              </a:buClr>
              <a:buSzPts val="3200"/>
              <a:buFont typeface="Arial"/>
              <a:buNone/>
              <a:defRPr sz="4267" b="0" i="0" u="none" strike="noStrike" cap="none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ctr" rtl="0">
              <a:spcBef>
                <a:spcPts val="747"/>
              </a:spcBef>
              <a:spcAft>
                <a:spcPts val="0"/>
              </a:spcAft>
              <a:buClr>
                <a:srgbClr val="888888"/>
              </a:buClr>
              <a:buSzPts val="2800"/>
              <a:buFont typeface="Arial"/>
              <a:buNone/>
              <a:defRPr sz="3733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ctr" rtl="0"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2400"/>
              <a:buFont typeface="Arial"/>
              <a:buNone/>
              <a:defRPr sz="3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ctr" rtl="0">
              <a:spcBef>
                <a:spcPts val="533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sz="2667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ctr" rtl="0">
              <a:spcBef>
                <a:spcPts val="533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sz="2667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ctr" rtl="0">
              <a:spcBef>
                <a:spcPts val="533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sz="2667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ctr" rtl="0">
              <a:spcBef>
                <a:spcPts val="533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sz="2667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ctr" rtl="0">
              <a:spcBef>
                <a:spcPts val="533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sz="2667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ctr" rtl="0">
              <a:spcBef>
                <a:spcPts val="533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sz="2667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19" name="Google Shape;19;p2"/>
          <p:cNvSpPr txBox="1">
            <a:spLocks noGrp="1"/>
          </p:cNvSpPr>
          <p:nvPr>
            <p:ph type="sldNum" idx="12"/>
          </p:nvPr>
        </p:nvSpPr>
        <p:spPr>
          <a:xfrm>
            <a:off x="9153563" y="127673"/>
            <a:ext cx="2844800" cy="36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spcAft>
                <a:spcPts val="0"/>
              </a:spcAft>
              <a:buNone/>
              <a:defRPr sz="2667" b="1" i="0" u="none" strike="noStrike" cap="none">
                <a:solidFill>
                  <a:srgbClr val="A5A5A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spcBef>
                <a:spcPts val="0"/>
              </a:spcBef>
              <a:spcAft>
                <a:spcPts val="0"/>
              </a:spcAft>
              <a:buNone/>
              <a:defRPr sz="2667" b="1" i="0" u="none" strike="noStrike" cap="none">
                <a:solidFill>
                  <a:srgbClr val="A5A5A5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spcBef>
                <a:spcPts val="0"/>
              </a:spcBef>
              <a:spcAft>
                <a:spcPts val="0"/>
              </a:spcAft>
              <a:buNone/>
              <a:defRPr sz="2667" b="1" i="0" u="none" strike="noStrike" cap="none">
                <a:solidFill>
                  <a:srgbClr val="A5A5A5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spcBef>
                <a:spcPts val="0"/>
              </a:spcBef>
              <a:spcAft>
                <a:spcPts val="0"/>
              </a:spcAft>
              <a:buNone/>
              <a:defRPr sz="2667" b="1" i="0" u="none" strike="noStrike" cap="none">
                <a:solidFill>
                  <a:srgbClr val="A5A5A5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spcBef>
                <a:spcPts val="0"/>
              </a:spcBef>
              <a:spcAft>
                <a:spcPts val="0"/>
              </a:spcAft>
              <a:buNone/>
              <a:defRPr sz="2667" b="1" i="0" u="none" strike="noStrike" cap="none">
                <a:solidFill>
                  <a:srgbClr val="A5A5A5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spcBef>
                <a:spcPts val="0"/>
              </a:spcBef>
              <a:spcAft>
                <a:spcPts val="0"/>
              </a:spcAft>
              <a:buNone/>
              <a:defRPr sz="2667" b="1" i="0" u="none" strike="noStrike" cap="none">
                <a:solidFill>
                  <a:srgbClr val="A5A5A5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spcBef>
                <a:spcPts val="0"/>
              </a:spcBef>
              <a:spcAft>
                <a:spcPts val="0"/>
              </a:spcAft>
              <a:buNone/>
              <a:defRPr sz="2667" b="1" i="0" u="none" strike="noStrike" cap="none">
                <a:solidFill>
                  <a:srgbClr val="A5A5A5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spcBef>
                <a:spcPts val="0"/>
              </a:spcBef>
              <a:spcAft>
                <a:spcPts val="0"/>
              </a:spcAft>
              <a:buNone/>
              <a:defRPr sz="2667" b="1" i="0" u="none" strike="noStrike" cap="none">
                <a:solidFill>
                  <a:srgbClr val="A5A5A5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spcBef>
                <a:spcPts val="0"/>
              </a:spcBef>
              <a:spcAft>
                <a:spcPts val="0"/>
              </a:spcAft>
              <a:buNone/>
              <a:defRPr sz="2667" b="1" i="0" u="none" strike="noStrike" cap="none">
                <a:solidFill>
                  <a:srgbClr val="A5A5A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9A76B771-4064-4DF1-891C-A83E1653919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093170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Title Only">
  <p:cSld name="Title Only">
    <p:bg>
      <p:bgPr>
        <a:solidFill>
          <a:schemeClr val="lt1"/>
        </a:solidFill>
        <a:effectLst/>
      </p:bgPr>
    </p:bg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3"/>
          <p:cNvSpPr txBox="1"/>
          <p:nvPr/>
        </p:nvSpPr>
        <p:spPr>
          <a:xfrm>
            <a:off x="9010121" y="307235"/>
            <a:ext cx="2844800" cy="36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33" rIns="121900" bIns="60933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3200" b="1" i="0" u="none" strike="noStrike" cap="none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rPr>
              <a:pPr marL="0" marR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 sz="3200" b="1" i="0" u="none" strike="noStrike" cap="none" dirty="0">
              <a:solidFill>
                <a:srgbClr val="A5A5A5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22" name="Google Shape;22;p3"/>
          <p:cNvCxnSpPr/>
          <p:nvPr/>
        </p:nvCxnSpPr>
        <p:spPr>
          <a:xfrm>
            <a:off x="430305" y="699247"/>
            <a:ext cx="11388800" cy="0"/>
          </a:xfrm>
          <a:prstGeom prst="straightConnector1">
            <a:avLst/>
          </a:prstGeom>
          <a:noFill/>
          <a:ln w="19050" cap="flat" cmpd="sng">
            <a:solidFill>
              <a:srgbClr val="FFC000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23" name="Google Shape;23;p3"/>
          <p:cNvSpPr txBox="1">
            <a:spLocks noGrp="1"/>
          </p:cNvSpPr>
          <p:nvPr>
            <p:ph type="body" idx="1"/>
          </p:nvPr>
        </p:nvSpPr>
        <p:spPr>
          <a:xfrm>
            <a:off x="286244" y="228600"/>
            <a:ext cx="4748400" cy="38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609585" marR="0" lvl="0" indent="-304792" algn="l" rtl="0">
              <a:spcBef>
                <a:spcPts val="747"/>
              </a:spcBef>
              <a:spcAft>
                <a:spcPts val="0"/>
              </a:spcAft>
              <a:buClr>
                <a:srgbClr val="A5A5A5"/>
              </a:buClr>
              <a:buSzPts val="2800"/>
              <a:buFont typeface="Arial"/>
              <a:buNone/>
              <a:defRPr sz="3733" b="1" i="0" u="none" strike="noStrike" cap="none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1219170" marR="0" lvl="1" indent="-541853" algn="l" rtl="0">
              <a:spcBef>
                <a:spcPts val="747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373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828754" marR="0" lvl="2" indent="-507987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2438339" marR="0" lvl="3" indent="-474121" algn="l" rtl="0"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667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3047924" marR="0" lvl="4" indent="-474121" algn="l" rtl="0"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667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3657509" marR="0" lvl="5" indent="-474121" algn="l" rtl="0"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667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4267093" marR="0" lvl="6" indent="-474121" algn="l" rtl="0"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667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4876678" marR="0" lvl="7" indent="-474121" algn="l" rtl="0"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667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5486263" marR="0" lvl="8" indent="-474121" algn="l" rtl="0"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667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4" name="Google Shape;24;p3"/>
          <p:cNvSpPr txBox="1">
            <a:spLocks noGrp="1"/>
          </p:cNvSpPr>
          <p:nvPr>
            <p:ph type="body" idx="2"/>
          </p:nvPr>
        </p:nvSpPr>
        <p:spPr>
          <a:xfrm>
            <a:off x="295237" y="838200"/>
            <a:ext cx="11388800" cy="38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609585" marR="0" lvl="0" indent="-304792" algn="l" rtl="0">
              <a:spcBef>
                <a:spcPts val="960"/>
              </a:spcBef>
              <a:spcAft>
                <a:spcPts val="0"/>
              </a:spcAft>
              <a:buClr>
                <a:schemeClr val="accent2"/>
              </a:buClr>
              <a:buSzPts val="3600"/>
              <a:buFont typeface="Arial"/>
              <a:buNone/>
              <a:defRPr sz="4800" b="1" i="0" u="none" strike="noStrike" cap="none">
                <a:solidFill>
                  <a:schemeClr val="accent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1219170" marR="0" lvl="1" indent="-541853" algn="l" rtl="0">
              <a:spcBef>
                <a:spcPts val="747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373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828754" marR="0" lvl="2" indent="-507987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2438339" marR="0" lvl="3" indent="-474121" algn="l" rtl="0"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667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3047924" marR="0" lvl="4" indent="-474121" algn="l" rtl="0"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667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3657509" marR="0" lvl="5" indent="-474121" algn="l" rtl="0"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667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4267093" marR="0" lvl="6" indent="-474121" algn="l" rtl="0"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667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4876678" marR="0" lvl="7" indent="-474121" algn="l" rtl="0"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667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5486263" marR="0" lvl="8" indent="-474121" algn="l" rtl="0"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667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849795683"/>
      </p:ext>
    </p:extLst>
  </p:cSld>
  <p:clrMapOvr>
    <a:masterClrMapping/>
  </p:clrMapOvr>
  <p:hf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Title and Content">
  <p:cSld name="Title and Content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4"/>
          <p:cNvSpPr txBox="1">
            <a:spLocks noGrp="1"/>
          </p:cNvSpPr>
          <p:nvPr>
            <p:ph type="title"/>
          </p:nvPr>
        </p:nvSpPr>
        <p:spPr>
          <a:xfrm>
            <a:off x="308376" y="274637"/>
            <a:ext cx="10972800" cy="114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/>
          <a:lstStyle>
            <a:lvl1pPr marR="0" lvl="0" algn="l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600"/>
              <a:buFont typeface="Calibri"/>
              <a:buNone/>
              <a:defRPr sz="4800" b="1" i="0" u="none" strike="noStrike" cap="none">
                <a:solidFill>
                  <a:schemeClr val="accent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2400"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27" name="Google Shape;27;p4"/>
          <p:cNvSpPr txBox="1">
            <a:spLocks noGrp="1"/>
          </p:cNvSpPr>
          <p:nvPr>
            <p:ph type="body" idx="1"/>
          </p:nvPr>
        </p:nvSpPr>
        <p:spPr>
          <a:xfrm>
            <a:off x="609600" y="1600200"/>
            <a:ext cx="10972800" cy="452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609585" marR="0" lvl="0" indent="-570300" algn="l" rtl="0">
              <a:spcBef>
                <a:spcPts val="853"/>
              </a:spcBef>
              <a:spcAft>
                <a:spcPts val="0"/>
              </a:spcAft>
              <a:buClr>
                <a:srgbClr val="FFC000"/>
              </a:buClr>
              <a:buSzPts val="3136"/>
              <a:buFont typeface="Arimo"/>
              <a:buChar char=""/>
              <a:defRPr sz="4267" b="0" i="0" u="none" strike="noStrike" cap="none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1219170" marR="0" lvl="1" indent="-537112" algn="l" rtl="0">
              <a:spcBef>
                <a:spcPts val="747"/>
              </a:spcBef>
              <a:spcAft>
                <a:spcPts val="0"/>
              </a:spcAft>
              <a:buClr>
                <a:srgbClr val="FFC000"/>
              </a:buClr>
              <a:buSzPts val="2744"/>
              <a:buFont typeface="Arimo"/>
              <a:buChar char=""/>
              <a:defRPr sz="3733" b="0" i="0" u="none" strike="noStrike" cap="none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828754" marR="0" lvl="2" indent="-503923" algn="l" rtl="0">
              <a:spcBef>
                <a:spcPts val="640"/>
              </a:spcBef>
              <a:spcAft>
                <a:spcPts val="0"/>
              </a:spcAft>
              <a:buClr>
                <a:srgbClr val="FFC000"/>
              </a:buClr>
              <a:buSzPts val="2352"/>
              <a:buFont typeface="Arimo"/>
              <a:buChar char=""/>
              <a:defRPr sz="3200" b="0" i="0" u="none" strike="noStrike" cap="none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2438339" marR="0" lvl="3" indent="-470735" algn="l" rtl="0">
              <a:spcBef>
                <a:spcPts val="533"/>
              </a:spcBef>
              <a:spcAft>
                <a:spcPts val="0"/>
              </a:spcAft>
              <a:buClr>
                <a:srgbClr val="FFC000"/>
              </a:buClr>
              <a:buSzPts val="1960"/>
              <a:buFont typeface="Arimo"/>
              <a:buChar char=""/>
              <a:defRPr sz="2667" b="0" i="0" u="none" strike="noStrike" cap="none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3047924" marR="0" lvl="4" indent="-470735" algn="l" rtl="0">
              <a:spcBef>
                <a:spcPts val="533"/>
              </a:spcBef>
              <a:spcAft>
                <a:spcPts val="0"/>
              </a:spcAft>
              <a:buClr>
                <a:srgbClr val="FFC000"/>
              </a:buClr>
              <a:buSzPts val="1960"/>
              <a:buFont typeface="Arimo"/>
              <a:buChar char=""/>
              <a:defRPr sz="2667" b="0" i="0" u="none" strike="noStrike" cap="none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3657509" marR="0" lvl="5" indent="-474121" algn="l" rtl="0"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667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4267093" marR="0" lvl="6" indent="-474121" algn="l" rtl="0"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667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4876678" marR="0" lvl="7" indent="-474121" algn="l" rtl="0"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667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5486263" marR="0" lvl="8" indent="-474121" algn="l" rtl="0"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667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8" name="Google Shape;28;p4"/>
          <p:cNvSpPr txBox="1">
            <a:spLocks noGrp="1"/>
          </p:cNvSpPr>
          <p:nvPr>
            <p:ph type="sldNum" idx="12"/>
          </p:nvPr>
        </p:nvSpPr>
        <p:spPr>
          <a:xfrm>
            <a:off x="9010121" y="307235"/>
            <a:ext cx="2844800" cy="36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spcAft>
                <a:spcPts val="0"/>
              </a:spcAft>
              <a:buNone/>
              <a:defRPr sz="2667" b="1" i="0" u="none" strike="noStrike" cap="none">
                <a:solidFill>
                  <a:srgbClr val="A5A5A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spcBef>
                <a:spcPts val="0"/>
              </a:spcBef>
              <a:spcAft>
                <a:spcPts val="0"/>
              </a:spcAft>
              <a:buNone/>
              <a:defRPr sz="2667" b="1" i="0" u="none" strike="noStrike" cap="none">
                <a:solidFill>
                  <a:srgbClr val="A5A5A5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spcBef>
                <a:spcPts val="0"/>
              </a:spcBef>
              <a:spcAft>
                <a:spcPts val="0"/>
              </a:spcAft>
              <a:buNone/>
              <a:defRPr sz="2667" b="1" i="0" u="none" strike="noStrike" cap="none">
                <a:solidFill>
                  <a:srgbClr val="A5A5A5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spcBef>
                <a:spcPts val="0"/>
              </a:spcBef>
              <a:spcAft>
                <a:spcPts val="0"/>
              </a:spcAft>
              <a:buNone/>
              <a:defRPr sz="2667" b="1" i="0" u="none" strike="noStrike" cap="none">
                <a:solidFill>
                  <a:srgbClr val="A5A5A5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spcBef>
                <a:spcPts val="0"/>
              </a:spcBef>
              <a:spcAft>
                <a:spcPts val="0"/>
              </a:spcAft>
              <a:buNone/>
              <a:defRPr sz="2667" b="1" i="0" u="none" strike="noStrike" cap="none">
                <a:solidFill>
                  <a:srgbClr val="A5A5A5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spcBef>
                <a:spcPts val="0"/>
              </a:spcBef>
              <a:spcAft>
                <a:spcPts val="0"/>
              </a:spcAft>
              <a:buNone/>
              <a:defRPr sz="2667" b="1" i="0" u="none" strike="noStrike" cap="none">
                <a:solidFill>
                  <a:srgbClr val="A5A5A5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spcBef>
                <a:spcPts val="0"/>
              </a:spcBef>
              <a:spcAft>
                <a:spcPts val="0"/>
              </a:spcAft>
              <a:buNone/>
              <a:defRPr sz="2667" b="1" i="0" u="none" strike="noStrike" cap="none">
                <a:solidFill>
                  <a:srgbClr val="A5A5A5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spcBef>
                <a:spcPts val="0"/>
              </a:spcBef>
              <a:spcAft>
                <a:spcPts val="0"/>
              </a:spcAft>
              <a:buNone/>
              <a:defRPr sz="2667" b="1" i="0" u="none" strike="noStrike" cap="none">
                <a:solidFill>
                  <a:srgbClr val="A5A5A5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spcBef>
                <a:spcPts val="0"/>
              </a:spcBef>
              <a:spcAft>
                <a:spcPts val="0"/>
              </a:spcAft>
              <a:buNone/>
              <a:defRPr sz="2667" b="1" i="0" u="none" strike="noStrike" cap="none">
                <a:solidFill>
                  <a:srgbClr val="A5A5A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9A76B771-4064-4DF1-891C-A83E16539194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29" name="Google Shape;29;p4"/>
          <p:cNvCxnSpPr/>
          <p:nvPr/>
        </p:nvCxnSpPr>
        <p:spPr>
          <a:xfrm>
            <a:off x="430305" y="699247"/>
            <a:ext cx="11388800" cy="0"/>
          </a:xfrm>
          <a:prstGeom prst="straightConnector1">
            <a:avLst/>
          </a:prstGeom>
          <a:noFill/>
          <a:ln w="19050" cap="flat" cmpd="sng">
            <a:solidFill>
              <a:srgbClr val="FFC000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30" name="Google Shape;30;p4"/>
          <p:cNvSpPr txBox="1">
            <a:spLocks noGrp="1"/>
          </p:cNvSpPr>
          <p:nvPr>
            <p:ph type="body" idx="2"/>
          </p:nvPr>
        </p:nvSpPr>
        <p:spPr>
          <a:xfrm>
            <a:off x="286243" y="283147"/>
            <a:ext cx="7028800" cy="38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L="609585" marR="0" lvl="0" indent="-304792" algn="l" rtl="0">
              <a:spcBef>
                <a:spcPts val="747"/>
              </a:spcBef>
              <a:spcAft>
                <a:spcPts val="0"/>
              </a:spcAft>
              <a:buClr>
                <a:srgbClr val="A5A5A5"/>
              </a:buClr>
              <a:buSzPts val="2800"/>
              <a:buFont typeface="Arial"/>
              <a:buNone/>
              <a:defRPr sz="3733" b="1" i="0" u="none" strike="noStrike" cap="none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1219170" marR="0" lvl="1" indent="-541853" algn="l" rtl="0">
              <a:spcBef>
                <a:spcPts val="747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373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828754" marR="0" lvl="2" indent="-507987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2438339" marR="0" lvl="3" indent="-474121" algn="l" rtl="0"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667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3047924" marR="0" lvl="4" indent="-474121" algn="l" rtl="0"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667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3657509" marR="0" lvl="5" indent="-474121" algn="l" rtl="0"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667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4267093" marR="0" lvl="6" indent="-474121" algn="l" rtl="0"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667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4876678" marR="0" lvl="7" indent="-474121" algn="l" rtl="0"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667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5486263" marR="0" lvl="8" indent="-474121" algn="l" rtl="0"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667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925508399"/>
      </p:ext>
    </p:extLst>
  </p:cSld>
  <p:clrMapOvr>
    <a:masterClrMapping/>
  </p:clrMapOvr>
  <p:hf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 Header">
    <p:spTree>
      <p:nvGrpSpPr>
        <p:cNvPr id="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5"/>
          <p:cNvSpPr txBox="1">
            <a:spLocks noGrp="1"/>
          </p:cNvSpPr>
          <p:nvPr>
            <p:ph type="title"/>
          </p:nvPr>
        </p:nvSpPr>
        <p:spPr>
          <a:xfrm>
            <a:off x="963084" y="4406900"/>
            <a:ext cx="10363200" cy="136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R="0" lvl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  <a:defRPr sz="5333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2400"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3" name="Google Shape;33;p5"/>
          <p:cNvSpPr txBox="1"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/>
          <a:lstStyle>
            <a:lvl1pPr marL="609585" marR="0" lvl="0" indent="-304792" algn="l" rtl="0">
              <a:spcBef>
                <a:spcPts val="533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sz="2667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1219170" marR="0" lvl="1" indent="-304792" algn="l" rtl="0"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1800"/>
              <a:buFont typeface="Arial"/>
              <a:buNone/>
              <a:defRPr sz="2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828754" marR="0" lvl="2" indent="-304792" algn="l" rtl="0">
              <a:spcBef>
                <a:spcPts val="427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Arial"/>
              <a:buNone/>
              <a:defRPr sz="2133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2438339" marR="0" lvl="3" indent="-304792" algn="l" rtl="0">
              <a:spcBef>
                <a:spcPts val="373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Arial"/>
              <a:buNone/>
              <a:defRPr sz="1867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3047924" marR="0" lvl="4" indent="-304792" algn="l" rtl="0">
              <a:spcBef>
                <a:spcPts val="373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Arial"/>
              <a:buNone/>
              <a:defRPr sz="1867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3657509" marR="0" lvl="5" indent="-304792" algn="l" rtl="0">
              <a:spcBef>
                <a:spcPts val="373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Arial"/>
              <a:buNone/>
              <a:defRPr sz="1867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4267093" marR="0" lvl="6" indent="-304792" algn="l" rtl="0">
              <a:spcBef>
                <a:spcPts val="373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Arial"/>
              <a:buNone/>
              <a:defRPr sz="1867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4876678" marR="0" lvl="7" indent="-304792" algn="l" rtl="0">
              <a:spcBef>
                <a:spcPts val="373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Arial"/>
              <a:buNone/>
              <a:defRPr sz="1867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5486263" marR="0" lvl="8" indent="-304792" algn="l" rtl="0">
              <a:spcBef>
                <a:spcPts val="373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Arial"/>
              <a:buNone/>
              <a:defRPr sz="1867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4" name="Google Shape;34;p5"/>
          <p:cNvSpPr txBox="1">
            <a:spLocks noGrp="1"/>
          </p:cNvSpPr>
          <p:nvPr>
            <p:ph type="dt" idx="10"/>
          </p:nvPr>
        </p:nvSpPr>
        <p:spPr>
          <a:xfrm>
            <a:off x="609600" y="6356351"/>
            <a:ext cx="2844800" cy="36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600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7EB84265-EEBD-41E1-9E52-59A1CA5E4BF0}" type="datetime1">
              <a:rPr lang="en-US" smtClean="0"/>
              <a:t>12/8/2019</a:t>
            </a:fld>
            <a:endParaRPr lang="en-US"/>
          </a:p>
        </p:txBody>
      </p:sp>
      <p:sp>
        <p:nvSpPr>
          <p:cNvPr id="35" name="Google Shape;35;p5"/>
          <p:cNvSpPr txBox="1">
            <a:spLocks noGrp="1"/>
          </p:cNvSpPr>
          <p:nvPr>
            <p:ph type="ftr" idx="11"/>
          </p:nvPr>
        </p:nvSpPr>
        <p:spPr>
          <a:xfrm>
            <a:off x="4165600" y="6356351"/>
            <a:ext cx="3860800" cy="36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600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lang="en-US"/>
          </a:p>
        </p:txBody>
      </p:sp>
      <p:sp>
        <p:nvSpPr>
          <p:cNvPr id="36" name="Google Shape;36;p5"/>
          <p:cNvSpPr txBox="1">
            <a:spLocks noGrp="1"/>
          </p:cNvSpPr>
          <p:nvPr>
            <p:ph type="sldNum" idx="12"/>
          </p:nvPr>
        </p:nvSpPr>
        <p:spPr>
          <a:xfrm>
            <a:off x="8737600" y="6356351"/>
            <a:ext cx="2844800" cy="36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9A76B771-4064-4DF1-891C-A83E1653919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305074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>
  <p:cSld name="Two Content">
    <p:spTree>
      <p:nvGrpSpPr>
        <p:cNvPr id="1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6"/>
          <p:cNvSpPr txBox="1">
            <a:spLocks noGrp="1"/>
          </p:cNvSpPr>
          <p:nvPr>
            <p:ph type="body" idx="1"/>
          </p:nvPr>
        </p:nvSpPr>
        <p:spPr>
          <a:xfrm>
            <a:off x="609600" y="1718539"/>
            <a:ext cx="5384800" cy="452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609585" marR="0" lvl="0" indent="-541853" algn="l" rtl="0">
              <a:spcBef>
                <a:spcPts val="747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373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1219170" marR="0" lvl="1" indent="-507987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–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828754" marR="0" lvl="2" indent="-474121" algn="l" rtl="0"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667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2438339" marR="0" lvl="3" indent="-457189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–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3047924" marR="0" lvl="4" indent="-457189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3657509" marR="0" lvl="5" indent="-457189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4267093" marR="0" lvl="6" indent="-457189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4876678" marR="0" lvl="7" indent="-457189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5486263" marR="0" lvl="8" indent="-457189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9" name="Google Shape;39;p6"/>
          <p:cNvSpPr txBox="1">
            <a:spLocks noGrp="1"/>
          </p:cNvSpPr>
          <p:nvPr>
            <p:ph type="body" idx="2"/>
          </p:nvPr>
        </p:nvSpPr>
        <p:spPr>
          <a:xfrm>
            <a:off x="6197600" y="1718539"/>
            <a:ext cx="5384800" cy="452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609585" marR="0" lvl="0" indent="-541853" algn="l" rtl="0">
              <a:spcBef>
                <a:spcPts val="747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373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1219170" marR="0" lvl="1" indent="-507987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–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828754" marR="0" lvl="2" indent="-474121" algn="l" rtl="0"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667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2438339" marR="0" lvl="3" indent="-457189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–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3047924" marR="0" lvl="4" indent="-457189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3657509" marR="0" lvl="5" indent="-457189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4267093" marR="0" lvl="6" indent="-457189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4876678" marR="0" lvl="7" indent="-457189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5486263" marR="0" lvl="8" indent="-457189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0" name="Google Shape;40;p6"/>
          <p:cNvSpPr txBox="1">
            <a:spLocks noGrp="1"/>
          </p:cNvSpPr>
          <p:nvPr>
            <p:ph type="title"/>
          </p:nvPr>
        </p:nvSpPr>
        <p:spPr>
          <a:xfrm>
            <a:off x="308376" y="274637"/>
            <a:ext cx="10972800" cy="114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/>
          <a:lstStyle>
            <a:lvl1pPr marR="0" lvl="0" algn="l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600"/>
              <a:buFont typeface="Calibri"/>
              <a:buNone/>
              <a:defRPr sz="4800" b="1" i="0" u="none" strike="noStrike" cap="none">
                <a:solidFill>
                  <a:schemeClr val="accent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2400"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41" name="Google Shape;41;p6"/>
          <p:cNvSpPr txBox="1"/>
          <p:nvPr/>
        </p:nvSpPr>
        <p:spPr>
          <a:xfrm>
            <a:off x="9010121" y="307235"/>
            <a:ext cx="2844800" cy="36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33" rIns="121900" bIns="60933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2667" b="1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rPr>
              <a:pPr marL="0" marR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 sz="2667" b="1" dirty="0">
              <a:solidFill>
                <a:srgbClr val="A5A5A5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42" name="Google Shape;42;p6"/>
          <p:cNvCxnSpPr/>
          <p:nvPr/>
        </p:nvCxnSpPr>
        <p:spPr>
          <a:xfrm>
            <a:off x="430305" y="699247"/>
            <a:ext cx="11388800" cy="0"/>
          </a:xfrm>
          <a:prstGeom prst="straightConnector1">
            <a:avLst/>
          </a:prstGeom>
          <a:noFill/>
          <a:ln w="19050" cap="flat" cmpd="sng">
            <a:solidFill>
              <a:srgbClr val="A5A5A5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43" name="Google Shape;43;p6"/>
          <p:cNvSpPr txBox="1">
            <a:spLocks noGrp="1"/>
          </p:cNvSpPr>
          <p:nvPr>
            <p:ph type="body" idx="3"/>
          </p:nvPr>
        </p:nvSpPr>
        <p:spPr>
          <a:xfrm>
            <a:off x="286244" y="283147"/>
            <a:ext cx="4748400" cy="38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L="609585" marR="0" lvl="0" indent="-304792" algn="l" rtl="0">
              <a:spcBef>
                <a:spcPts val="747"/>
              </a:spcBef>
              <a:spcAft>
                <a:spcPts val="0"/>
              </a:spcAft>
              <a:buClr>
                <a:srgbClr val="A5A5A5"/>
              </a:buClr>
              <a:buSzPts val="2800"/>
              <a:buFont typeface="Arial"/>
              <a:buNone/>
              <a:defRPr sz="3733" b="1" i="0" u="none" strike="noStrike" cap="none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1219170" marR="0" lvl="1" indent="-541853" algn="l" rtl="0">
              <a:spcBef>
                <a:spcPts val="747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373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828754" marR="0" lvl="2" indent="-507987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2438339" marR="0" lvl="3" indent="-474121" algn="l" rtl="0"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667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3047924" marR="0" lvl="4" indent="-474121" algn="l" rtl="0"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667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3657509" marR="0" lvl="5" indent="-474121" algn="l" rtl="0"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667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4267093" marR="0" lvl="6" indent="-474121" algn="l" rtl="0"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667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4876678" marR="0" lvl="7" indent="-474121" algn="l" rtl="0"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667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5486263" marR="0" lvl="8" indent="-474121" algn="l" rtl="0"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667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840312297"/>
      </p:ext>
    </p:extLst>
  </p:cSld>
  <p:clrMapOvr>
    <a:masterClrMapping/>
  </p:clrMapOvr>
  <p:hf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>
  <p:cSld name="Comparison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7"/>
          <p:cNvSpPr txBox="1">
            <a:spLocks noGrp="1"/>
          </p:cNvSpPr>
          <p:nvPr>
            <p:ph type="body" idx="1"/>
          </p:nvPr>
        </p:nvSpPr>
        <p:spPr>
          <a:xfrm>
            <a:off x="609600" y="1804063"/>
            <a:ext cx="5386800" cy="63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/>
          <a:lstStyle>
            <a:lvl1pPr marL="609585" marR="0" lvl="0" indent="-304792" algn="l" rtl="0">
              <a:spcBef>
                <a:spcPts val="640"/>
              </a:spcBef>
              <a:spcAft>
                <a:spcPts val="0"/>
              </a:spcAft>
              <a:buClr>
                <a:srgbClr val="FFC000"/>
              </a:buClr>
              <a:buSzPts val="2400"/>
              <a:buFont typeface="Arial"/>
              <a:buNone/>
              <a:defRPr sz="3200" b="1" i="0" u="none" strike="noStrike" cap="none">
                <a:solidFill>
                  <a:srgbClr val="FFC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1219170" marR="0" lvl="1" indent="-304792" algn="l" rtl="0"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667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828754" marR="0" lvl="2" indent="-304792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24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2438339" marR="0" lvl="3" indent="-304792" algn="l" rtl="0">
              <a:spcBef>
                <a:spcPts val="427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2133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3047924" marR="0" lvl="4" indent="-304792" algn="l" rtl="0">
              <a:spcBef>
                <a:spcPts val="427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2133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3657509" marR="0" lvl="5" indent="-304792" algn="l" rtl="0">
              <a:spcBef>
                <a:spcPts val="427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2133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4267093" marR="0" lvl="6" indent="-304792" algn="l" rtl="0">
              <a:spcBef>
                <a:spcPts val="427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2133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4876678" marR="0" lvl="7" indent="-304792" algn="l" rtl="0">
              <a:spcBef>
                <a:spcPts val="427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2133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5486263" marR="0" lvl="8" indent="-304792" algn="l" rtl="0">
              <a:spcBef>
                <a:spcPts val="427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2133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6" name="Google Shape;46;p7"/>
          <p:cNvSpPr txBox="1">
            <a:spLocks noGrp="1"/>
          </p:cNvSpPr>
          <p:nvPr>
            <p:ph type="body" idx="2"/>
          </p:nvPr>
        </p:nvSpPr>
        <p:spPr>
          <a:xfrm>
            <a:off x="609600" y="2497615"/>
            <a:ext cx="5386800" cy="395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609585" marR="0" lvl="0" indent="-507987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1219170" marR="0" lvl="1" indent="-474121" algn="l" rtl="0"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667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828754" marR="0" lvl="2" indent="-457189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2438339" marR="0" lvl="3" indent="-440256" algn="l" rtl="0">
              <a:spcBef>
                <a:spcPts val="427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–"/>
              <a:defRPr sz="213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3047924" marR="0" lvl="4" indent="-440256" algn="l" rtl="0">
              <a:spcBef>
                <a:spcPts val="427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213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3657509" marR="0" lvl="5" indent="-440256" algn="l" rtl="0">
              <a:spcBef>
                <a:spcPts val="427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213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4267093" marR="0" lvl="6" indent="-440256" algn="l" rtl="0">
              <a:spcBef>
                <a:spcPts val="427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213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4876678" marR="0" lvl="7" indent="-440256" algn="l" rtl="0">
              <a:spcBef>
                <a:spcPts val="427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213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5486263" marR="0" lvl="8" indent="-440256" algn="l" rtl="0">
              <a:spcBef>
                <a:spcPts val="427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213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7" name="Google Shape;47;p7"/>
          <p:cNvSpPr txBox="1">
            <a:spLocks noGrp="1"/>
          </p:cNvSpPr>
          <p:nvPr>
            <p:ph type="body" idx="3"/>
          </p:nvPr>
        </p:nvSpPr>
        <p:spPr>
          <a:xfrm>
            <a:off x="6193367" y="1804063"/>
            <a:ext cx="5389200" cy="63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/>
          <a:lstStyle>
            <a:lvl1pPr marL="609585" marR="0" lvl="0" indent="-304792" algn="l" rtl="0">
              <a:spcBef>
                <a:spcPts val="640"/>
              </a:spcBef>
              <a:spcAft>
                <a:spcPts val="0"/>
              </a:spcAft>
              <a:buClr>
                <a:srgbClr val="FFC000"/>
              </a:buClr>
              <a:buSzPts val="2400"/>
              <a:buFont typeface="Arial"/>
              <a:buNone/>
              <a:defRPr sz="3200" b="1" i="0" u="none" strike="noStrike" cap="none">
                <a:solidFill>
                  <a:srgbClr val="FFC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1219170" marR="0" lvl="1" indent="-304792" algn="l" rtl="0"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667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828754" marR="0" lvl="2" indent="-304792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24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2438339" marR="0" lvl="3" indent="-304792" algn="l" rtl="0">
              <a:spcBef>
                <a:spcPts val="427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2133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3047924" marR="0" lvl="4" indent="-304792" algn="l" rtl="0">
              <a:spcBef>
                <a:spcPts val="427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2133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3657509" marR="0" lvl="5" indent="-304792" algn="l" rtl="0">
              <a:spcBef>
                <a:spcPts val="427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2133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4267093" marR="0" lvl="6" indent="-304792" algn="l" rtl="0">
              <a:spcBef>
                <a:spcPts val="427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2133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4876678" marR="0" lvl="7" indent="-304792" algn="l" rtl="0">
              <a:spcBef>
                <a:spcPts val="427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2133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5486263" marR="0" lvl="8" indent="-304792" algn="l" rtl="0">
              <a:spcBef>
                <a:spcPts val="427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2133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8" name="Google Shape;48;p7"/>
          <p:cNvSpPr txBox="1">
            <a:spLocks noGrp="1"/>
          </p:cNvSpPr>
          <p:nvPr>
            <p:ph type="body" idx="4"/>
          </p:nvPr>
        </p:nvSpPr>
        <p:spPr>
          <a:xfrm>
            <a:off x="6193367" y="2497615"/>
            <a:ext cx="5389200" cy="395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609585" marR="0" lvl="0" indent="-507987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1219170" marR="0" lvl="1" indent="-474121" algn="l" rtl="0"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667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828754" marR="0" lvl="2" indent="-457189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2438339" marR="0" lvl="3" indent="-440256" algn="l" rtl="0">
              <a:spcBef>
                <a:spcPts val="427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–"/>
              <a:defRPr sz="213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3047924" marR="0" lvl="4" indent="-440256" algn="l" rtl="0">
              <a:spcBef>
                <a:spcPts val="427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213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3657509" marR="0" lvl="5" indent="-440256" algn="l" rtl="0">
              <a:spcBef>
                <a:spcPts val="427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213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4267093" marR="0" lvl="6" indent="-440256" algn="l" rtl="0">
              <a:spcBef>
                <a:spcPts val="427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213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4876678" marR="0" lvl="7" indent="-440256" algn="l" rtl="0">
              <a:spcBef>
                <a:spcPts val="427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213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5486263" marR="0" lvl="8" indent="-440256" algn="l" rtl="0">
              <a:spcBef>
                <a:spcPts val="427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213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9" name="Google Shape;49;p7"/>
          <p:cNvSpPr txBox="1"/>
          <p:nvPr/>
        </p:nvSpPr>
        <p:spPr>
          <a:xfrm>
            <a:off x="9010121" y="307235"/>
            <a:ext cx="2844800" cy="36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33" rIns="121900" bIns="60933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2667" b="1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rPr>
              <a:pPr marL="0" marR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 sz="2667" b="1" dirty="0">
              <a:solidFill>
                <a:srgbClr val="A5A5A5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50" name="Google Shape;50;p7"/>
          <p:cNvCxnSpPr/>
          <p:nvPr/>
        </p:nvCxnSpPr>
        <p:spPr>
          <a:xfrm>
            <a:off x="430305" y="699247"/>
            <a:ext cx="11388800" cy="0"/>
          </a:xfrm>
          <a:prstGeom prst="straightConnector1">
            <a:avLst/>
          </a:prstGeom>
          <a:noFill/>
          <a:ln w="19050" cap="flat" cmpd="sng">
            <a:solidFill>
              <a:srgbClr val="FFC000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51" name="Google Shape;51;p7"/>
          <p:cNvSpPr txBox="1">
            <a:spLocks noGrp="1"/>
          </p:cNvSpPr>
          <p:nvPr>
            <p:ph type="body" idx="5"/>
          </p:nvPr>
        </p:nvSpPr>
        <p:spPr>
          <a:xfrm>
            <a:off x="286243" y="283147"/>
            <a:ext cx="5710400" cy="38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L="609585" marR="0" lvl="0" indent="-304792" algn="l" rtl="0">
              <a:spcBef>
                <a:spcPts val="747"/>
              </a:spcBef>
              <a:spcAft>
                <a:spcPts val="0"/>
              </a:spcAft>
              <a:buClr>
                <a:srgbClr val="A5A5A5"/>
              </a:buClr>
              <a:buSzPts val="2800"/>
              <a:buFont typeface="Arial"/>
              <a:buNone/>
              <a:defRPr sz="3733" b="1" i="0" u="none" strike="noStrike" cap="none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1219170" marR="0" lvl="1" indent="-541853" algn="l" rtl="0">
              <a:spcBef>
                <a:spcPts val="747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373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828754" marR="0" lvl="2" indent="-507987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2438339" marR="0" lvl="3" indent="-474121" algn="l" rtl="0"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667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3047924" marR="0" lvl="4" indent="-474121" algn="l" rtl="0"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667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3657509" marR="0" lvl="5" indent="-474121" algn="l" rtl="0"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667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4267093" marR="0" lvl="6" indent="-474121" algn="l" rtl="0"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667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4876678" marR="0" lvl="7" indent="-474121" algn="l" rtl="0"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667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5486263" marR="0" lvl="8" indent="-474121" algn="l" rtl="0"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667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2" name="Google Shape;52;p7"/>
          <p:cNvSpPr txBox="1">
            <a:spLocks noGrp="1"/>
          </p:cNvSpPr>
          <p:nvPr>
            <p:ph type="title"/>
          </p:nvPr>
        </p:nvSpPr>
        <p:spPr>
          <a:xfrm>
            <a:off x="308376" y="409575"/>
            <a:ext cx="10972800" cy="100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/>
          <a:lstStyle>
            <a:lvl1pPr marR="0" lvl="0" algn="l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600"/>
              <a:buFont typeface="Calibri"/>
              <a:buNone/>
              <a:defRPr sz="4800" b="1" i="0" u="none" strike="noStrike" cap="none">
                <a:solidFill>
                  <a:schemeClr val="accent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2400"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4243451828"/>
      </p:ext>
    </p:extLst>
  </p:cSld>
  <p:clrMapOvr>
    <a:masterClrMapping/>
  </p:clrMapOvr>
  <p:hf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>
  <p:cSld name="Blank"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8"/>
          <p:cNvSpPr txBox="1">
            <a:spLocks noGrp="1"/>
          </p:cNvSpPr>
          <p:nvPr>
            <p:ph type="dt" idx="10"/>
          </p:nvPr>
        </p:nvSpPr>
        <p:spPr>
          <a:xfrm>
            <a:off x="609600" y="6356351"/>
            <a:ext cx="2844800" cy="36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600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FA88779A-BE03-4F52-9673-401553E28F2B}" type="datetime1">
              <a:rPr lang="en-US" smtClean="0"/>
              <a:t>12/8/2019</a:t>
            </a:fld>
            <a:endParaRPr lang="en-US"/>
          </a:p>
        </p:txBody>
      </p:sp>
      <p:sp>
        <p:nvSpPr>
          <p:cNvPr id="55" name="Google Shape;55;p8"/>
          <p:cNvSpPr txBox="1">
            <a:spLocks noGrp="1"/>
          </p:cNvSpPr>
          <p:nvPr>
            <p:ph type="ftr" idx="11"/>
          </p:nvPr>
        </p:nvSpPr>
        <p:spPr>
          <a:xfrm>
            <a:off x="4165600" y="6356351"/>
            <a:ext cx="3860800" cy="36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600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lang="en-US"/>
          </a:p>
        </p:txBody>
      </p:sp>
      <p:sp>
        <p:nvSpPr>
          <p:cNvPr id="56" name="Google Shape;56;p8"/>
          <p:cNvSpPr txBox="1">
            <a:spLocks noGrp="1"/>
          </p:cNvSpPr>
          <p:nvPr>
            <p:ph type="sldNum" idx="12"/>
          </p:nvPr>
        </p:nvSpPr>
        <p:spPr>
          <a:xfrm>
            <a:off x="8737600" y="6356351"/>
            <a:ext cx="2844800" cy="36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9A76B771-4064-4DF1-891C-A83E16539194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57" name="Google Shape;57;p8"/>
          <p:cNvSpPr txBox="1"/>
          <p:nvPr/>
        </p:nvSpPr>
        <p:spPr>
          <a:xfrm>
            <a:off x="9010121" y="307235"/>
            <a:ext cx="2844800" cy="36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33" rIns="121900" bIns="60933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3200" b="1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rPr>
              <a:pPr marL="0" marR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 sz="3200" b="1" dirty="0">
              <a:solidFill>
                <a:srgbClr val="A5A5A5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58" name="Google Shape;58;p8"/>
          <p:cNvCxnSpPr/>
          <p:nvPr/>
        </p:nvCxnSpPr>
        <p:spPr>
          <a:xfrm>
            <a:off x="430305" y="699247"/>
            <a:ext cx="11388800" cy="0"/>
          </a:xfrm>
          <a:prstGeom prst="straightConnector1">
            <a:avLst/>
          </a:prstGeom>
          <a:noFill/>
          <a:ln w="19050" cap="flat" cmpd="sng">
            <a:solidFill>
              <a:srgbClr val="A5A5A5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59" name="Google Shape;59;p8"/>
          <p:cNvSpPr txBox="1">
            <a:spLocks noGrp="1"/>
          </p:cNvSpPr>
          <p:nvPr>
            <p:ph type="body" idx="1"/>
          </p:nvPr>
        </p:nvSpPr>
        <p:spPr>
          <a:xfrm>
            <a:off x="286244" y="283147"/>
            <a:ext cx="4748400" cy="38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609585" marR="0" lvl="0" indent="-304792" algn="l" rtl="0">
              <a:spcBef>
                <a:spcPts val="747"/>
              </a:spcBef>
              <a:spcAft>
                <a:spcPts val="0"/>
              </a:spcAft>
              <a:buClr>
                <a:srgbClr val="A5A5A5"/>
              </a:buClr>
              <a:buSzPts val="2800"/>
              <a:buFont typeface="Arial"/>
              <a:buNone/>
              <a:defRPr sz="3733" b="1" i="0" u="none" strike="noStrike" cap="none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1219170" marR="0" lvl="1" indent="-541853" algn="l" rtl="0">
              <a:spcBef>
                <a:spcPts val="747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373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828754" marR="0" lvl="2" indent="-507987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2438339" marR="0" lvl="3" indent="-474121" algn="l" rtl="0"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667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3047924" marR="0" lvl="4" indent="-474121" algn="l" rtl="0"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667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3657509" marR="0" lvl="5" indent="-474121" algn="l" rtl="0"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667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4267093" marR="0" lvl="6" indent="-474121" algn="l" rtl="0"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667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4876678" marR="0" lvl="7" indent="-474121" algn="l" rtl="0"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667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5486263" marR="0" lvl="8" indent="-474121" algn="l" rtl="0"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667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854210599"/>
      </p:ext>
    </p:extLst>
  </p:cSld>
  <p:clrMapOvr>
    <a:masterClrMapping/>
  </p:clrMapOvr>
  <p:hf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Content with Caption">
    <p:spTree>
      <p:nvGrpSpPr>
        <p:cNvPr id="1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9"/>
          <p:cNvSpPr txBox="1">
            <a:spLocks noGrp="1"/>
          </p:cNvSpPr>
          <p:nvPr>
            <p:ph type="title"/>
          </p:nvPr>
        </p:nvSpPr>
        <p:spPr>
          <a:xfrm>
            <a:off x="609600" y="273051"/>
            <a:ext cx="4011200" cy="116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/>
          <a:lstStyle>
            <a:lvl1pPr marR="0" lvl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sz="2667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2400"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62" name="Google Shape;62;p9"/>
          <p:cNvSpPr txBox="1">
            <a:spLocks noGrp="1"/>
          </p:cNvSpPr>
          <p:nvPr>
            <p:ph type="body" idx="1"/>
          </p:nvPr>
        </p:nvSpPr>
        <p:spPr>
          <a:xfrm>
            <a:off x="4766733" y="273051"/>
            <a:ext cx="6815600" cy="585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609585" marR="0" lvl="0" indent="-575719" algn="l" rtl="0">
              <a:spcBef>
                <a:spcPts val="853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4267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1219170" marR="0" lvl="1" indent="-541853" algn="l" rtl="0">
              <a:spcBef>
                <a:spcPts val="747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373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828754" marR="0" lvl="2" indent="-507987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2438339" marR="0" lvl="3" indent="-474121" algn="l" rtl="0"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667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3047924" marR="0" lvl="4" indent="-474121" algn="l" rtl="0"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667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3657509" marR="0" lvl="5" indent="-474121" algn="l" rtl="0"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667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4267093" marR="0" lvl="6" indent="-474121" algn="l" rtl="0"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667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4876678" marR="0" lvl="7" indent="-474121" algn="l" rtl="0"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667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5486263" marR="0" lvl="8" indent="-474121" algn="l" rtl="0"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667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3" name="Google Shape;63;p9"/>
          <p:cNvSpPr txBox="1">
            <a:spLocks noGrp="1"/>
          </p:cNvSpPr>
          <p:nvPr>
            <p:ph type="body" idx="2"/>
          </p:nvPr>
        </p:nvSpPr>
        <p:spPr>
          <a:xfrm>
            <a:off x="609600" y="1435100"/>
            <a:ext cx="4011200" cy="469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609585" marR="0" lvl="0" indent="-304792" algn="l" rtl="0">
              <a:spcBef>
                <a:spcPts val="373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867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1219170" marR="0" lvl="1" indent="-304792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828754" marR="0" lvl="2" indent="-304792" algn="l" rtl="0">
              <a:spcBef>
                <a:spcPts val="267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33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2438339" marR="0" lvl="3" indent="-304792" algn="l" rtl="0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3047924" marR="0" lvl="4" indent="-304792" algn="l" rtl="0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3657509" marR="0" lvl="5" indent="-304792" algn="l" rtl="0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4267093" marR="0" lvl="6" indent="-304792" algn="l" rtl="0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4876678" marR="0" lvl="7" indent="-304792" algn="l" rtl="0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5486263" marR="0" lvl="8" indent="-304792" algn="l" rtl="0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4" name="Google Shape;64;p9"/>
          <p:cNvSpPr txBox="1">
            <a:spLocks noGrp="1"/>
          </p:cNvSpPr>
          <p:nvPr>
            <p:ph type="dt" idx="10"/>
          </p:nvPr>
        </p:nvSpPr>
        <p:spPr>
          <a:xfrm>
            <a:off x="609600" y="6356351"/>
            <a:ext cx="2844800" cy="36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600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FA88779A-BE03-4F52-9673-401553E28F2B}" type="datetime1">
              <a:rPr lang="en-US" smtClean="0"/>
              <a:t>12/8/2019</a:t>
            </a:fld>
            <a:endParaRPr lang="en-US"/>
          </a:p>
        </p:txBody>
      </p:sp>
      <p:sp>
        <p:nvSpPr>
          <p:cNvPr id="65" name="Google Shape;65;p9"/>
          <p:cNvSpPr txBox="1">
            <a:spLocks noGrp="1"/>
          </p:cNvSpPr>
          <p:nvPr>
            <p:ph type="ftr" idx="11"/>
          </p:nvPr>
        </p:nvSpPr>
        <p:spPr>
          <a:xfrm>
            <a:off x="4165600" y="6356351"/>
            <a:ext cx="3860800" cy="36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600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lang="en-US"/>
          </a:p>
        </p:txBody>
      </p:sp>
      <p:sp>
        <p:nvSpPr>
          <p:cNvPr id="66" name="Google Shape;66;p9"/>
          <p:cNvSpPr txBox="1">
            <a:spLocks noGrp="1"/>
          </p:cNvSpPr>
          <p:nvPr>
            <p:ph type="sldNum" idx="12"/>
          </p:nvPr>
        </p:nvSpPr>
        <p:spPr>
          <a:xfrm>
            <a:off x="8737600" y="6356351"/>
            <a:ext cx="2844800" cy="36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9A76B771-4064-4DF1-891C-A83E1653919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0480154"/>
      </p:ext>
    </p:extLst>
  </p:cSld>
  <p:clrMapOvr>
    <a:masterClrMapping/>
  </p:clrMapOvr>
  <p:hf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 with Caption">
    <p:spTree>
      <p:nvGrpSpPr>
        <p:cNvPr id="1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p10"/>
          <p:cNvSpPr txBox="1">
            <a:spLocks noGrp="1"/>
          </p:cNvSpPr>
          <p:nvPr>
            <p:ph type="title"/>
          </p:nvPr>
        </p:nvSpPr>
        <p:spPr>
          <a:xfrm>
            <a:off x="2389717" y="4800600"/>
            <a:ext cx="7315200" cy="56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/>
          <a:lstStyle>
            <a:lvl1pPr marR="0" lvl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sz="2667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2400"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69" name="Google Shape;69;p10"/>
          <p:cNvSpPr>
            <a:spLocks noGrp="1"/>
          </p:cNvSpPr>
          <p:nvPr>
            <p:ph type="pic" idx="2"/>
          </p:nvPr>
        </p:nvSpPr>
        <p:spPr>
          <a:xfrm>
            <a:off x="2389717" y="612775"/>
            <a:ext cx="73152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R="0" lvl="0" algn="l" rtl="0">
              <a:spcBef>
                <a:spcPts val="853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sz="4267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747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373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667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667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667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667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667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667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r>
              <a:rPr lang="en-US"/>
              <a:t>Click icon to add picture</a:t>
            </a:r>
            <a:endParaRPr dirty="0"/>
          </a:p>
        </p:txBody>
      </p:sp>
      <p:sp>
        <p:nvSpPr>
          <p:cNvPr id="70" name="Google Shape;70;p10"/>
          <p:cNvSpPr txBox="1">
            <a:spLocks noGrp="1"/>
          </p:cNvSpPr>
          <p:nvPr>
            <p:ph type="body" idx="1"/>
          </p:nvPr>
        </p:nvSpPr>
        <p:spPr>
          <a:xfrm>
            <a:off x="2389717" y="5367337"/>
            <a:ext cx="7315200" cy="80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609585" marR="0" lvl="0" indent="-304792" algn="l" rtl="0">
              <a:spcBef>
                <a:spcPts val="373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867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1219170" marR="0" lvl="1" indent="-304792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828754" marR="0" lvl="2" indent="-304792" algn="l" rtl="0">
              <a:spcBef>
                <a:spcPts val="267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33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2438339" marR="0" lvl="3" indent="-304792" algn="l" rtl="0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3047924" marR="0" lvl="4" indent="-304792" algn="l" rtl="0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3657509" marR="0" lvl="5" indent="-304792" algn="l" rtl="0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4267093" marR="0" lvl="6" indent="-304792" algn="l" rtl="0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4876678" marR="0" lvl="7" indent="-304792" algn="l" rtl="0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5486263" marR="0" lvl="8" indent="-304792" algn="l" rtl="0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71" name="Google Shape;71;p10"/>
          <p:cNvSpPr txBox="1">
            <a:spLocks noGrp="1"/>
          </p:cNvSpPr>
          <p:nvPr>
            <p:ph type="dt" idx="10"/>
          </p:nvPr>
        </p:nvSpPr>
        <p:spPr>
          <a:xfrm>
            <a:off x="609600" y="6356351"/>
            <a:ext cx="2844800" cy="36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600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FA88779A-BE03-4F52-9673-401553E28F2B}" type="datetime1">
              <a:rPr lang="en-US" smtClean="0"/>
              <a:t>12/8/2019</a:t>
            </a:fld>
            <a:endParaRPr lang="en-US"/>
          </a:p>
        </p:txBody>
      </p:sp>
      <p:sp>
        <p:nvSpPr>
          <p:cNvPr id="72" name="Google Shape;72;p10"/>
          <p:cNvSpPr txBox="1">
            <a:spLocks noGrp="1"/>
          </p:cNvSpPr>
          <p:nvPr>
            <p:ph type="ftr" idx="11"/>
          </p:nvPr>
        </p:nvSpPr>
        <p:spPr>
          <a:xfrm>
            <a:off x="4165600" y="6356351"/>
            <a:ext cx="3860800" cy="36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600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lang="en-US"/>
          </a:p>
        </p:txBody>
      </p:sp>
      <p:sp>
        <p:nvSpPr>
          <p:cNvPr id="73" name="Google Shape;73;p10"/>
          <p:cNvSpPr txBox="1">
            <a:spLocks noGrp="1"/>
          </p:cNvSpPr>
          <p:nvPr>
            <p:ph type="sldNum" idx="12"/>
          </p:nvPr>
        </p:nvSpPr>
        <p:spPr>
          <a:xfrm>
            <a:off x="8737600" y="6356351"/>
            <a:ext cx="2844800" cy="36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9A76B771-4064-4DF1-891C-A83E1653919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8955354"/>
      </p:ext>
    </p:extLst>
  </p:cSld>
  <p:clrMapOvr>
    <a:masterClrMapping/>
  </p:clrMapOvr>
  <p:hf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Title and Vertical 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1"/>
          <p:cNvSpPr txBox="1">
            <a:spLocks noGrp="1"/>
          </p:cNvSpPr>
          <p:nvPr>
            <p:ph type="title"/>
          </p:nvPr>
        </p:nvSpPr>
        <p:spPr>
          <a:xfrm>
            <a:off x="609600" y="274637"/>
            <a:ext cx="10972800" cy="114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R="0" lvl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5867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2400"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76" name="Google Shape;76;p11"/>
          <p:cNvSpPr txBox="1">
            <a:spLocks noGrp="1"/>
          </p:cNvSpPr>
          <p:nvPr>
            <p:ph type="body" idx="1"/>
          </p:nvPr>
        </p:nvSpPr>
        <p:spPr>
          <a:xfrm rot="5400000">
            <a:off x="3833000" y="-1623200"/>
            <a:ext cx="4526000" cy="1097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609585" marR="0" lvl="0" indent="-575719" algn="l" rtl="0">
              <a:spcBef>
                <a:spcPts val="853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4267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1219170" marR="0" lvl="1" indent="-541853" algn="l" rtl="0">
              <a:spcBef>
                <a:spcPts val="747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373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828754" marR="0" lvl="2" indent="-507987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2438339" marR="0" lvl="3" indent="-474121" algn="l" rtl="0"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667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3047924" marR="0" lvl="4" indent="-474121" algn="l" rtl="0"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667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3657509" marR="0" lvl="5" indent="-474121" algn="l" rtl="0"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667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4267093" marR="0" lvl="6" indent="-474121" algn="l" rtl="0"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667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4876678" marR="0" lvl="7" indent="-474121" algn="l" rtl="0"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667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5486263" marR="0" lvl="8" indent="-474121" algn="l" rtl="0"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667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77" name="Google Shape;77;p11"/>
          <p:cNvSpPr txBox="1">
            <a:spLocks noGrp="1"/>
          </p:cNvSpPr>
          <p:nvPr>
            <p:ph type="dt" idx="10"/>
          </p:nvPr>
        </p:nvSpPr>
        <p:spPr>
          <a:xfrm>
            <a:off x="609600" y="6356351"/>
            <a:ext cx="2844800" cy="36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600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12AEA000-2B81-4B2E-B605-32DBD3AAD543}" type="datetime1">
              <a:rPr lang="en-US" smtClean="0"/>
              <a:t>12/8/2019</a:t>
            </a:fld>
            <a:endParaRPr lang="en-US"/>
          </a:p>
        </p:txBody>
      </p:sp>
      <p:sp>
        <p:nvSpPr>
          <p:cNvPr id="78" name="Google Shape;78;p11"/>
          <p:cNvSpPr txBox="1">
            <a:spLocks noGrp="1"/>
          </p:cNvSpPr>
          <p:nvPr>
            <p:ph type="ftr" idx="11"/>
          </p:nvPr>
        </p:nvSpPr>
        <p:spPr>
          <a:xfrm>
            <a:off x="4165600" y="6356351"/>
            <a:ext cx="3860800" cy="36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600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lang="en-US"/>
          </a:p>
        </p:txBody>
      </p:sp>
      <p:sp>
        <p:nvSpPr>
          <p:cNvPr id="79" name="Google Shape;79;p11"/>
          <p:cNvSpPr txBox="1">
            <a:spLocks noGrp="1"/>
          </p:cNvSpPr>
          <p:nvPr>
            <p:ph type="sldNum" idx="12"/>
          </p:nvPr>
        </p:nvSpPr>
        <p:spPr>
          <a:xfrm>
            <a:off x="8737600" y="6356351"/>
            <a:ext cx="2844800" cy="36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9A76B771-4064-4DF1-891C-A83E1653919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525067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 Title and Text"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2"/>
          <p:cNvSpPr txBox="1">
            <a:spLocks noGrp="1"/>
          </p:cNvSpPr>
          <p:nvPr>
            <p:ph type="title"/>
          </p:nvPr>
        </p:nvSpPr>
        <p:spPr>
          <a:xfrm rot="5400000">
            <a:off x="7285000" y="1828837"/>
            <a:ext cx="5851600" cy="274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R="0" lvl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5867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2400"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82" name="Google Shape;82;p12"/>
          <p:cNvSpPr txBox="1">
            <a:spLocks noGrp="1"/>
          </p:cNvSpPr>
          <p:nvPr>
            <p:ph type="body" idx="1"/>
          </p:nvPr>
        </p:nvSpPr>
        <p:spPr>
          <a:xfrm rot="5400000">
            <a:off x="1697000" y="-812763"/>
            <a:ext cx="5851600" cy="802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609585" marR="0" lvl="0" indent="-575719" algn="l" rtl="0">
              <a:spcBef>
                <a:spcPts val="853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4267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1219170" marR="0" lvl="1" indent="-541853" algn="l" rtl="0">
              <a:spcBef>
                <a:spcPts val="747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373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828754" marR="0" lvl="2" indent="-507987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2438339" marR="0" lvl="3" indent="-474121" algn="l" rtl="0"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667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3047924" marR="0" lvl="4" indent="-474121" algn="l" rtl="0"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667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3657509" marR="0" lvl="5" indent="-474121" algn="l" rtl="0"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667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4267093" marR="0" lvl="6" indent="-474121" algn="l" rtl="0"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667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4876678" marR="0" lvl="7" indent="-474121" algn="l" rtl="0"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667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5486263" marR="0" lvl="8" indent="-474121" algn="l" rtl="0"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667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83" name="Google Shape;83;p12"/>
          <p:cNvSpPr txBox="1">
            <a:spLocks noGrp="1"/>
          </p:cNvSpPr>
          <p:nvPr>
            <p:ph type="dt" idx="10"/>
          </p:nvPr>
        </p:nvSpPr>
        <p:spPr>
          <a:xfrm>
            <a:off x="609600" y="6356351"/>
            <a:ext cx="2844800" cy="36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600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93DB8D46-EB06-4BA2-B216-8C67743756DA}" type="datetime1">
              <a:rPr lang="en-US" smtClean="0"/>
              <a:t>12/8/2019</a:t>
            </a:fld>
            <a:endParaRPr lang="en-US"/>
          </a:p>
        </p:txBody>
      </p:sp>
      <p:sp>
        <p:nvSpPr>
          <p:cNvPr id="84" name="Google Shape;84;p12"/>
          <p:cNvSpPr txBox="1">
            <a:spLocks noGrp="1"/>
          </p:cNvSpPr>
          <p:nvPr>
            <p:ph type="ftr" idx="11"/>
          </p:nvPr>
        </p:nvSpPr>
        <p:spPr>
          <a:xfrm>
            <a:off x="4165600" y="6356351"/>
            <a:ext cx="3860800" cy="36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600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lang="en-US"/>
          </a:p>
        </p:txBody>
      </p:sp>
      <p:sp>
        <p:nvSpPr>
          <p:cNvPr id="85" name="Google Shape;85;p12"/>
          <p:cNvSpPr txBox="1">
            <a:spLocks noGrp="1"/>
          </p:cNvSpPr>
          <p:nvPr>
            <p:ph type="sldNum" idx="12"/>
          </p:nvPr>
        </p:nvSpPr>
        <p:spPr>
          <a:xfrm>
            <a:off x="8737600" y="6356351"/>
            <a:ext cx="2844800" cy="36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9A76B771-4064-4DF1-891C-A83E1653919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449145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Title and Content" type="obj">
  <p:cSld name="1_Title and Content"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13"/>
          <p:cNvSpPr txBox="1">
            <a:spLocks noGrp="1"/>
          </p:cNvSpPr>
          <p:nvPr>
            <p:ph type="title"/>
          </p:nvPr>
        </p:nvSpPr>
        <p:spPr>
          <a:xfrm>
            <a:off x="581573" y="76200"/>
            <a:ext cx="11204000" cy="68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R="0" lvl="0" algn="l" rtl="0"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4400"/>
              <a:buFont typeface="Calibri"/>
              <a:buNone/>
              <a:defRPr sz="5867" b="1" i="0" u="none" strike="noStrike" cap="none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2400"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88" name="Google Shape;88;p13"/>
          <p:cNvSpPr txBox="1">
            <a:spLocks noGrp="1"/>
          </p:cNvSpPr>
          <p:nvPr>
            <p:ph type="body" idx="1"/>
          </p:nvPr>
        </p:nvSpPr>
        <p:spPr>
          <a:xfrm>
            <a:off x="609600" y="1600200"/>
            <a:ext cx="10972800" cy="452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609585" marR="0" lvl="0" indent="-575719" algn="l" rtl="0">
              <a:spcBef>
                <a:spcPts val="853"/>
              </a:spcBef>
              <a:spcAft>
                <a:spcPts val="0"/>
              </a:spcAft>
              <a:buClr>
                <a:srgbClr val="262626"/>
              </a:buClr>
              <a:buSzPts val="3200"/>
              <a:buFont typeface="Arial"/>
              <a:buChar char="•"/>
              <a:defRPr sz="4267" b="0" i="0" u="none" strike="noStrike" cap="none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1219170" marR="0" lvl="1" indent="-541853" algn="l" rtl="0">
              <a:spcBef>
                <a:spcPts val="747"/>
              </a:spcBef>
              <a:spcAft>
                <a:spcPts val="0"/>
              </a:spcAft>
              <a:buClr>
                <a:srgbClr val="262626"/>
              </a:buClr>
              <a:buSzPts val="2800"/>
              <a:buFont typeface="Arial"/>
              <a:buChar char="–"/>
              <a:defRPr sz="3733" b="0" i="0" u="none" strike="noStrike" cap="none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828754" marR="0" lvl="2" indent="-507987" algn="l" rtl="0">
              <a:spcBef>
                <a:spcPts val="640"/>
              </a:spcBef>
              <a:spcAft>
                <a:spcPts val="0"/>
              </a:spcAft>
              <a:buClr>
                <a:srgbClr val="262626"/>
              </a:buClr>
              <a:buSzPts val="2400"/>
              <a:buFont typeface="Arial"/>
              <a:buChar char="•"/>
              <a:defRPr sz="3200" b="0" i="0" u="none" strike="noStrike" cap="none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2438339" marR="0" lvl="3" indent="-474121" algn="l" rtl="0">
              <a:spcBef>
                <a:spcPts val="533"/>
              </a:spcBef>
              <a:spcAft>
                <a:spcPts val="0"/>
              </a:spcAft>
              <a:buClr>
                <a:srgbClr val="262626"/>
              </a:buClr>
              <a:buSzPts val="2000"/>
              <a:buFont typeface="Arial"/>
              <a:buChar char="–"/>
              <a:defRPr sz="2667" b="0" i="0" u="none" strike="noStrike" cap="none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3047924" marR="0" lvl="4" indent="-474121" algn="l" rtl="0">
              <a:spcBef>
                <a:spcPts val="533"/>
              </a:spcBef>
              <a:spcAft>
                <a:spcPts val="0"/>
              </a:spcAft>
              <a:buClr>
                <a:srgbClr val="262626"/>
              </a:buClr>
              <a:buSzPts val="2000"/>
              <a:buFont typeface="Arial"/>
              <a:buChar char="»"/>
              <a:defRPr sz="2667" b="0" i="0" u="none" strike="noStrike" cap="none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3657509" marR="0" lvl="5" indent="-474121" algn="l" rtl="0"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667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4267093" marR="0" lvl="6" indent="-474121" algn="l" rtl="0"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667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4876678" marR="0" lvl="7" indent="-474121" algn="l" rtl="0"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667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5486263" marR="0" lvl="8" indent="-474121" algn="l" rtl="0"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667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89" name="Google Shape;89;p13"/>
          <p:cNvSpPr txBox="1">
            <a:spLocks noGrp="1"/>
          </p:cNvSpPr>
          <p:nvPr>
            <p:ph type="dt" idx="10"/>
          </p:nvPr>
        </p:nvSpPr>
        <p:spPr>
          <a:xfrm>
            <a:off x="609600" y="6356351"/>
            <a:ext cx="2844800" cy="36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600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FA88779A-BE03-4F52-9673-401553E28F2B}" type="datetime1">
              <a:rPr lang="en-US" smtClean="0"/>
              <a:t>12/8/2019</a:t>
            </a:fld>
            <a:endParaRPr lang="en-US"/>
          </a:p>
        </p:txBody>
      </p:sp>
      <p:sp>
        <p:nvSpPr>
          <p:cNvPr id="90" name="Google Shape;90;p13"/>
          <p:cNvSpPr txBox="1">
            <a:spLocks noGrp="1"/>
          </p:cNvSpPr>
          <p:nvPr>
            <p:ph type="ftr" idx="11"/>
          </p:nvPr>
        </p:nvSpPr>
        <p:spPr>
          <a:xfrm>
            <a:off x="4165600" y="6356351"/>
            <a:ext cx="3860800" cy="36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600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lang="en-US"/>
          </a:p>
        </p:txBody>
      </p:sp>
      <p:sp>
        <p:nvSpPr>
          <p:cNvPr id="91" name="Google Shape;91;p13"/>
          <p:cNvSpPr txBox="1">
            <a:spLocks noGrp="1"/>
          </p:cNvSpPr>
          <p:nvPr>
            <p:ph type="sldNum" idx="12"/>
          </p:nvPr>
        </p:nvSpPr>
        <p:spPr>
          <a:xfrm>
            <a:off x="8737600" y="6356351"/>
            <a:ext cx="2844800" cy="36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9A76B771-4064-4DF1-891C-A83E1653919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9521566"/>
      </p:ext>
    </p:extLst>
  </p:cSld>
  <p:clrMapOvr>
    <a:masterClrMapping/>
  </p:clrMapOvr>
  <p:hf hdr="0" ft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Two Content" type="twoObj">
  <p:cSld name="1_Two Content"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14"/>
          <p:cNvSpPr txBox="1">
            <a:spLocks noGrp="1"/>
          </p:cNvSpPr>
          <p:nvPr>
            <p:ph type="title"/>
          </p:nvPr>
        </p:nvSpPr>
        <p:spPr>
          <a:xfrm>
            <a:off x="507999" y="1"/>
            <a:ext cx="9424000" cy="83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/>
          <a:lstStyle>
            <a:lvl1pPr marR="0" lvl="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Calibri"/>
              <a:buNone/>
              <a:defRPr sz="3733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2400"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94" name="Google Shape;94;p14"/>
          <p:cNvSpPr txBox="1">
            <a:spLocks noGrp="1"/>
          </p:cNvSpPr>
          <p:nvPr>
            <p:ph type="body" idx="1"/>
          </p:nvPr>
        </p:nvSpPr>
        <p:spPr>
          <a:xfrm>
            <a:off x="609600" y="1676401"/>
            <a:ext cx="5384800" cy="397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609585" marR="0" lvl="0" indent="-541853" algn="l" rtl="0">
              <a:spcBef>
                <a:spcPts val="747"/>
              </a:spcBef>
              <a:spcAft>
                <a:spcPts val="0"/>
              </a:spcAft>
              <a:buClr>
                <a:srgbClr val="262626"/>
              </a:buClr>
              <a:buSzPts val="2800"/>
              <a:buFont typeface="Arial"/>
              <a:buChar char="•"/>
              <a:defRPr sz="3733" b="0" i="0" u="none" strike="noStrike" cap="none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1219170" marR="0" lvl="1" indent="-507987" algn="l" rtl="0">
              <a:spcBef>
                <a:spcPts val="640"/>
              </a:spcBef>
              <a:spcAft>
                <a:spcPts val="0"/>
              </a:spcAft>
              <a:buClr>
                <a:srgbClr val="262626"/>
              </a:buClr>
              <a:buSzPts val="2400"/>
              <a:buFont typeface="Arial"/>
              <a:buChar char="–"/>
              <a:defRPr sz="3200" b="0" i="0" u="none" strike="noStrike" cap="none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828754" marR="0" lvl="2" indent="-474121" algn="l" rtl="0">
              <a:spcBef>
                <a:spcPts val="533"/>
              </a:spcBef>
              <a:spcAft>
                <a:spcPts val="0"/>
              </a:spcAft>
              <a:buClr>
                <a:srgbClr val="262626"/>
              </a:buClr>
              <a:buSzPts val="2000"/>
              <a:buFont typeface="Arial"/>
              <a:buChar char="•"/>
              <a:defRPr sz="2667" b="0" i="0" u="none" strike="noStrike" cap="none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2438339" marR="0" lvl="3" indent="-457189" algn="l" rtl="0">
              <a:spcBef>
                <a:spcPts val="480"/>
              </a:spcBef>
              <a:spcAft>
                <a:spcPts val="0"/>
              </a:spcAft>
              <a:buClr>
                <a:srgbClr val="262626"/>
              </a:buClr>
              <a:buSzPts val="1800"/>
              <a:buFont typeface="Arial"/>
              <a:buChar char="–"/>
              <a:defRPr sz="2400" b="0" i="0" u="none" strike="noStrike" cap="none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3047924" marR="0" lvl="4" indent="-457189" algn="l" rtl="0">
              <a:spcBef>
                <a:spcPts val="480"/>
              </a:spcBef>
              <a:spcAft>
                <a:spcPts val="0"/>
              </a:spcAft>
              <a:buClr>
                <a:srgbClr val="262626"/>
              </a:buClr>
              <a:buSzPts val="1800"/>
              <a:buFont typeface="Arial"/>
              <a:buChar char="»"/>
              <a:defRPr sz="2400" b="0" i="0" u="none" strike="noStrike" cap="none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3657509" marR="0" lvl="5" indent="-457189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4267093" marR="0" lvl="6" indent="-457189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4876678" marR="0" lvl="7" indent="-457189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5486263" marR="0" lvl="8" indent="-457189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95" name="Google Shape;95;p14"/>
          <p:cNvSpPr txBox="1">
            <a:spLocks noGrp="1"/>
          </p:cNvSpPr>
          <p:nvPr>
            <p:ph type="body" idx="2"/>
          </p:nvPr>
        </p:nvSpPr>
        <p:spPr>
          <a:xfrm>
            <a:off x="6197600" y="1676400"/>
            <a:ext cx="5384800" cy="397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609585" marR="0" lvl="0" indent="-541853" algn="l" rtl="0">
              <a:spcBef>
                <a:spcPts val="747"/>
              </a:spcBef>
              <a:spcAft>
                <a:spcPts val="0"/>
              </a:spcAft>
              <a:buClr>
                <a:srgbClr val="262626"/>
              </a:buClr>
              <a:buSzPts val="2800"/>
              <a:buFont typeface="Arial"/>
              <a:buChar char="•"/>
              <a:defRPr sz="3733" b="0" i="0" u="none" strike="noStrike" cap="none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1219170" marR="0" lvl="1" indent="-507987" algn="l" rtl="0">
              <a:spcBef>
                <a:spcPts val="640"/>
              </a:spcBef>
              <a:spcAft>
                <a:spcPts val="0"/>
              </a:spcAft>
              <a:buClr>
                <a:srgbClr val="262626"/>
              </a:buClr>
              <a:buSzPts val="2400"/>
              <a:buFont typeface="Arial"/>
              <a:buChar char="–"/>
              <a:defRPr sz="3200" b="0" i="0" u="none" strike="noStrike" cap="none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828754" marR="0" lvl="2" indent="-474121" algn="l" rtl="0">
              <a:spcBef>
                <a:spcPts val="533"/>
              </a:spcBef>
              <a:spcAft>
                <a:spcPts val="0"/>
              </a:spcAft>
              <a:buClr>
                <a:srgbClr val="262626"/>
              </a:buClr>
              <a:buSzPts val="2000"/>
              <a:buFont typeface="Arial"/>
              <a:buChar char="•"/>
              <a:defRPr sz="2667" b="0" i="0" u="none" strike="noStrike" cap="none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2438339" marR="0" lvl="3" indent="-457189" algn="l" rtl="0">
              <a:spcBef>
                <a:spcPts val="480"/>
              </a:spcBef>
              <a:spcAft>
                <a:spcPts val="0"/>
              </a:spcAft>
              <a:buClr>
                <a:srgbClr val="262626"/>
              </a:buClr>
              <a:buSzPts val="1800"/>
              <a:buFont typeface="Arial"/>
              <a:buChar char="–"/>
              <a:defRPr sz="2400" b="0" i="0" u="none" strike="noStrike" cap="none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3047924" marR="0" lvl="4" indent="-457189" algn="l" rtl="0">
              <a:spcBef>
                <a:spcPts val="480"/>
              </a:spcBef>
              <a:spcAft>
                <a:spcPts val="0"/>
              </a:spcAft>
              <a:buClr>
                <a:srgbClr val="262626"/>
              </a:buClr>
              <a:buSzPts val="1800"/>
              <a:buFont typeface="Arial"/>
              <a:buChar char="»"/>
              <a:defRPr sz="2400" b="0" i="0" u="none" strike="noStrike" cap="none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3657509" marR="0" lvl="5" indent="-457189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4267093" marR="0" lvl="6" indent="-457189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4876678" marR="0" lvl="7" indent="-457189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5486263" marR="0" lvl="8" indent="-457189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96" name="Google Shape;96;p14"/>
          <p:cNvSpPr txBox="1">
            <a:spLocks noGrp="1"/>
          </p:cNvSpPr>
          <p:nvPr>
            <p:ph type="dt" idx="10"/>
          </p:nvPr>
        </p:nvSpPr>
        <p:spPr>
          <a:xfrm>
            <a:off x="609600" y="6356351"/>
            <a:ext cx="2844800" cy="36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600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FA88779A-BE03-4F52-9673-401553E28F2B}" type="datetime1">
              <a:rPr lang="en-US" smtClean="0"/>
              <a:t>12/8/2019</a:t>
            </a:fld>
            <a:endParaRPr lang="en-US"/>
          </a:p>
        </p:txBody>
      </p:sp>
      <p:sp>
        <p:nvSpPr>
          <p:cNvPr id="97" name="Google Shape;97;p14"/>
          <p:cNvSpPr txBox="1">
            <a:spLocks noGrp="1"/>
          </p:cNvSpPr>
          <p:nvPr>
            <p:ph type="ftr" idx="11"/>
          </p:nvPr>
        </p:nvSpPr>
        <p:spPr>
          <a:xfrm>
            <a:off x="4165600" y="6356351"/>
            <a:ext cx="3860800" cy="36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600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lang="en-US"/>
          </a:p>
        </p:txBody>
      </p:sp>
      <p:sp>
        <p:nvSpPr>
          <p:cNvPr id="98" name="Google Shape;98;p14"/>
          <p:cNvSpPr txBox="1">
            <a:spLocks noGrp="1"/>
          </p:cNvSpPr>
          <p:nvPr>
            <p:ph type="sldNum" idx="12"/>
          </p:nvPr>
        </p:nvSpPr>
        <p:spPr>
          <a:xfrm>
            <a:off x="8737600" y="6356351"/>
            <a:ext cx="2844800" cy="36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9A76B771-4064-4DF1-891C-A83E1653919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5256340"/>
      </p:ext>
    </p:extLst>
  </p:cSld>
  <p:clrMapOvr>
    <a:masterClrMapping/>
  </p:clrMapOvr>
  <p:hf hdr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>
  <p:cSld name="1_Title Only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5"/>
          <p:cNvSpPr txBox="1">
            <a:spLocks/>
          </p:cNvSpPr>
          <p:nvPr/>
        </p:nvSpPr>
        <p:spPr>
          <a:xfrm>
            <a:off x="9010121" y="307236"/>
            <a:ext cx="2844800" cy="365125"/>
          </a:xfrm>
          <a:prstGeom prst="rect">
            <a:avLst/>
          </a:prstGeom>
        </p:spPr>
        <p:txBody>
          <a:bodyPr vert="horz" lIns="121920" tIns="60960" rIns="121920" bIns="60960" rtlCol="0" anchor="ctr"/>
          <a:lstStyle>
            <a:defPPr>
              <a:defRPr lang="en-US"/>
            </a:defPPr>
            <a:lvl1pPr marL="0" algn="r" defTabSz="457200" rtl="0" eaLnBrk="1" latinLnBrk="0" hangingPunct="1">
              <a:defRPr sz="2400" b="1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C198E09-D13C-C946-BBC2-B583C3373EC7}" type="slidenum">
              <a:rPr lang="en-US" sz="3200" smtClean="0"/>
              <a:pPr/>
              <a:t>‹#›</a:t>
            </a:fld>
            <a:endParaRPr lang="en-US" sz="3200" dirty="0"/>
          </a:p>
        </p:txBody>
      </p:sp>
      <p:cxnSp>
        <p:nvCxnSpPr>
          <p:cNvPr id="8" name="Straight Connector 7"/>
          <p:cNvCxnSpPr/>
          <p:nvPr/>
        </p:nvCxnSpPr>
        <p:spPr>
          <a:xfrm>
            <a:off x="430305" y="699247"/>
            <a:ext cx="11388763" cy="0"/>
          </a:xfrm>
          <a:prstGeom prst="line">
            <a:avLst/>
          </a:prstGeom>
          <a:ln w="19050">
            <a:solidFill>
              <a:srgbClr val="FFC000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9" name="Text Placeholder 9"/>
          <p:cNvSpPr>
            <a:spLocks noGrp="1"/>
          </p:cNvSpPr>
          <p:nvPr>
            <p:ph type="body" sz="quarter" idx="13" hasCustomPrompt="1"/>
          </p:nvPr>
        </p:nvSpPr>
        <p:spPr>
          <a:xfrm>
            <a:off x="286244" y="228601"/>
            <a:ext cx="4748323" cy="385329"/>
          </a:xfrm>
        </p:spPr>
        <p:txBody>
          <a:bodyPr>
            <a:noAutofit/>
          </a:bodyPr>
          <a:lstStyle>
            <a:lvl1pPr marL="0" indent="0">
              <a:buNone/>
              <a:defRPr sz="3733" b="1">
                <a:solidFill>
                  <a:schemeClr val="bg1">
                    <a:lumMod val="65000"/>
                  </a:schemeClr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Click to Edit Master</a:t>
            </a: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4" hasCustomPrompt="1"/>
          </p:nvPr>
        </p:nvSpPr>
        <p:spPr>
          <a:xfrm>
            <a:off x="295237" y="838201"/>
            <a:ext cx="11388763" cy="385329"/>
          </a:xfrm>
        </p:spPr>
        <p:txBody>
          <a:bodyPr>
            <a:noAutofit/>
          </a:bodyPr>
          <a:lstStyle>
            <a:lvl1pPr marL="0" indent="0">
              <a:buNone/>
              <a:defRPr sz="4800" b="1" cap="all" baseline="0">
                <a:solidFill>
                  <a:schemeClr val="accent2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Click to Edit Master</a:t>
            </a:r>
          </a:p>
        </p:txBody>
      </p:sp>
    </p:spTree>
    <p:extLst>
      <p:ext uri="{BB962C8B-B14F-4D97-AF65-F5344CB8AC3E}">
        <p14:creationId xmlns:p14="http://schemas.microsoft.com/office/powerpoint/2010/main" val="20329215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hf hdr="0" ft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>
  <p:cSld name="2_Title Only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5"/>
          <p:cNvSpPr txBox="1">
            <a:spLocks/>
          </p:cNvSpPr>
          <p:nvPr/>
        </p:nvSpPr>
        <p:spPr>
          <a:xfrm>
            <a:off x="9010121" y="307236"/>
            <a:ext cx="2844800" cy="365125"/>
          </a:xfrm>
          <a:prstGeom prst="rect">
            <a:avLst/>
          </a:prstGeom>
        </p:spPr>
        <p:txBody>
          <a:bodyPr vert="horz" lIns="121920" tIns="60960" rIns="121920" bIns="60960" rtlCol="0" anchor="ctr"/>
          <a:lstStyle>
            <a:defPPr>
              <a:defRPr lang="en-US"/>
            </a:defPPr>
            <a:lvl1pPr marL="0" algn="r" defTabSz="457200" rtl="0" eaLnBrk="1" latinLnBrk="0" hangingPunct="1">
              <a:defRPr sz="2400" b="1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C198E09-D13C-C946-BBC2-B583C3373EC7}" type="slidenum">
              <a:rPr lang="en-US" sz="3200" smtClean="0"/>
              <a:pPr/>
              <a:t>‹#›</a:t>
            </a:fld>
            <a:endParaRPr lang="en-US" sz="3200" dirty="0"/>
          </a:p>
        </p:txBody>
      </p:sp>
      <p:cxnSp>
        <p:nvCxnSpPr>
          <p:cNvPr id="8" name="Straight Connector 7"/>
          <p:cNvCxnSpPr/>
          <p:nvPr/>
        </p:nvCxnSpPr>
        <p:spPr>
          <a:xfrm>
            <a:off x="430305" y="699247"/>
            <a:ext cx="11388763" cy="0"/>
          </a:xfrm>
          <a:prstGeom prst="line">
            <a:avLst/>
          </a:prstGeom>
          <a:ln w="19050">
            <a:solidFill>
              <a:srgbClr val="FFC000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9" name="Text Placeholder 9"/>
          <p:cNvSpPr>
            <a:spLocks noGrp="1"/>
          </p:cNvSpPr>
          <p:nvPr>
            <p:ph type="body" sz="quarter" idx="13" hasCustomPrompt="1"/>
          </p:nvPr>
        </p:nvSpPr>
        <p:spPr>
          <a:xfrm>
            <a:off x="286244" y="228601"/>
            <a:ext cx="4748323" cy="385329"/>
          </a:xfrm>
        </p:spPr>
        <p:txBody>
          <a:bodyPr>
            <a:noAutofit/>
          </a:bodyPr>
          <a:lstStyle>
            <a:lvl1pPr marL="0" indent="0">
              <a:buNone/>
              <a:defRPr sz="3733" b="1">
                <a:solidFill>
                  <a:schemeClr val="bg1">
                    <a:lumMod val="65000"/>
                  </a:schemeClr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Click to Edit Master</a:t>
            </a: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4" hasCustomPrompt="1"/>
          </p:nvPr>
        </p:nvSpPr>
        <p:spPr>
          <a:xfrm>
            <a:off x="295237" y="838201"/>
            <a:ext cx="11388763" cy="385329"/>
          </a:xfrm>
        </p:spPr>
        <p:txBody>
          <a:bodyPr>
            <a:noAutofit/>
          </a:bodyPr>
          <a:lstStyle>
            <a:lvl1pPr marL="0" indent="0">
              <a:buNone/>
              <a:defRPr sz="4800" b="1" cap="all" baseline="0">
                <a:solidFill>
                  <a:schemeClr val="accent2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Click to Edit Master</a:t>
            </a:r>
          </a:p>
        </p:txBody>
      </p:sp>
    </p:spTree>
    <p:extLst>
      <p:ext uri="{BB962C8B-B14F-4D97-AF65-F5344CB8AC3E}">
        <p14:creationId xmlns:p14="http://schemas.microsoft.com/office/powerpoint/2010/main" val="201297874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hf hdr="0" ftr="0" dt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>
  <p:cSld name="3_Title Only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5"/>
          <p:cNvSpPr txBox="1">
            <a:spLocks/>
          </p:cNvSpPr>
          <p:nvPr/>
        </p:nvSpPr>
        <p:spPr>
          <a:xfrm>
            <a:off x="9010121" y="307236"/>
            <a:ext cx="2844800" cy="365125"/>
          </a:xfrm>
          <a:prstGeom prst="rect">
            <a:avLst/>
          </a:prstGeom>
        </p:spPr>
        <p:txBody>
          <a:bodyPr vert="horz" lIns="121920" tIns="60960" rIns="121920" bIns="60960" rtlCol="0" anchor="ctr"/>
          <a:lstStyle>
            <a:defPPr>
              <a:defRPr lang="en-US"/>
            </a:defPPr>
            <a:lvl1pPr marL="0" algn="r" defTabSz="457200" rtl="0" eaLnBrk="1" latinLnBrk="0" hangingPunct="1">
              <a:defRPr sz="2400" b="1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C198E09-D13C-C946-BBC2-B583C3373EC7}" type="slidenum">
              <a:rPr lang="en-US" sz="3200" smtClean="0"/>
              <a:pPr/>
              <a:t>‹#›</a:t>
            </a:fld>
            <a:endParaRPr lang="en-US" sz="3200" dirty="0"/>
          </a:p>
        </p:txBody>
      </p:sp>
      <p:cxnSp>
        <p:nvCxnSpPr>
          <p:cNvPr id="8" name="Straight Connector 7"/>
          <p:cNvCxnSpPr/>
          <p:nvPr/>
        </p:nvCxnSpPr>
        <p:spPr>
          <a:xfrm>
            <a:off x="430305" y="699247"/>
            <a:ext cx="11388763" cy="0"/>
          </a:xfrm>
          <a:prstGeom prst="line">
            <a:avLst/>
          </a:prstGeom>
          <a:ln w="19050">
            <a:solidFill>
              <a:srgbClr val="FFC000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9" name="Text Placeholder 9"/>
          <p:cNvSpPr>
            <a:spLocks noGrp="1"/>
          </p:cNvSpPr>
          <p:nvPr>
            <p:ph type="body" sz="quarter" idx="13" hasCustomPrompt="1"/>
          </p:nvPr>
        </p:nvSpPr>
        <p:spPr>
          <a:xfrm>
            <a:off x="286244" y="228601"/>
            <a:ext cx="4748323" cy="385329"/>
          </a:xfrm>
        </p:spPr>
        <p:txBody>
          <a:bodyPr>
            <a:noAutofit/>
          </a:bodyPr>
          <a:lstStyle>
            <a:lvl1pPr marL="0" indent="0">
              <a:buNone/>
              <a:defRPr sz="3733" b="1">
                <a:solidFill>
                  <a:schemeClr val="bg1">
                    <a:lumMod val="65000"/>
                  </a:schemeClr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Click to Edit Master</a:t>
            </a: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4" hasCustomPrompt="1"/>
          </p:nvPr>
        </p:nvSpPr>
        <p:spPr>
          <a:xfrm>
            <a:off x="295237" y="838201"/>
            <a:ext cx="11388763" cy="385329"/>
          </a:xfrm>
        </p:spPr>
        <p:txBody>
          <a:bodyPr>
            <a:noAutofit/>
          </a:bodyPr>
          <a:lstStyle>
            <a:lvl1pPr marL="0" indent="0">
              <a:buNone/>
              <a:defRPr sz="4800" b="1" cap="all" baseline="0">
                <a:solidFill>
                  <a:schemeClr val="accent2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Click to Edit Master</a:t>
            </a:r>
          </a:p>
        </p:txBody>
      </p:sp>
    </p:spTree>
    <p:extLst>
      <p:ext uri="{BB962C8B-B14F-4D97-AF65-F5344CB8AC3E}">
        <p14:creationId xmlns:p14="http://schemas.microsoft.com/office/powerpoint/2010/main" val="350382662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hf hdr="0" ftr="0" dt="0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>
  <p:cSld name="4_Title Only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5"/>
          <p:cNvSpPr txBox="1">
            <a:spLocks/>
          </p:cNvSpPr>
          <p:nvPr/>
        </p:nvSpPr>
        <p:spPr>
          <a:xfrm>
            <a:off x="9010121" y="307236"/>
            <a:ext cx="2844800" cy="365125"/>
          </a:xfrm>
          <a:prstGeom prst="rect">
            <a:avLst/>
          </a:prstGeom>
        </p:spPr>
        <p:txBody>
          <a:bodyPr vert="horz" lIns="121920" tIns="60960" rIns="121920" bIns="60960" rtlCol="0" anchor="ctr"/>
          <a:lstStyle>
            <a:defPPr>
              <a:defRPr lang="en-US"/>
            </a:defPPr>
            <a:lvl1pPr marL="0" algn="r" defTabSz="457200" rtl="0" eaLnBrk="1" latinLnBrk="0" hangingPunct="1">
              <a:defRPr sz="2400" b="1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C198E09-D13C-C946-BBC2-B583C3373EC7}" type="slidenum">
              <a:rPr lang="en-US" sz="3200" smtClean="0"/>
              <a:pPr/>
              <a:t>‹#›</a:t>
            </a:fld>
            <a:endParaRPr lang="en-US" sz="3200" dirty="0"/>
          </a:p>
        </p:txBody>
      </p:sp>
      <p:cxnSp>
        <p:nvCxnSpPr>
          <p:cNvPr id="8" name="Straight Connector 7"/>
          <p:cNvCxnSpPr/>
          <p:nvPr/>
        </p:nvCxnSpPr>
        <p:spPr>
          <a:xfrm>
            <a:off x="430305" y="699247"/>
            <a:ext cx="11388763" cy="0"/>
          </a:xfrm>
          <a:prstGeom prst="line">
            <a:avLst/>
          </a:prstGeom>
          <a:ln w="19050">
            <a:solidFill>
              <a:srgbClr val="FFC000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9" name="Text Placeholder 9"/>
          <p:cNvSpPr>
            <a:spLocks noGrp="1"/>
          </p:cNvSpPr>
          <p:nvPr>
            <p:ph type="body" sz="quarter" idx="13" hasCustomPrompt="1"/>
          </p:nvPr>
        </p:nvSpPr>
        <p:spPr>
          <a:xfrm>
            <a:off x="286244" y="228601"/>
            <a:ext cx="4748323" cy="385329"/>
          </a:xfrm>
        </p:spPr>
        <p:txBody>
          <a:bodyPr>
            <a:noAutofit/>
          </a:bodyPr>
          <a:lstStyle>
            <a:lvl1pPr marL="0" indent="0">
              <a:buNone/>
              <a:defRPr sz="3733" b="1">
                <a:solidFill>
                  <a:schemeClr val="bg1">
                    <a:lumMod val="65000"/>
                  </a:schemeClr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Click to Edit Master</a:t>
            </a: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4" hasCustomPrompt="1"/>
          </p:nvPr>
        </p:nvSpPr>
        <p:spPr>
          <a:xfrm>
            <a:off x="295237" y="838201"/>
            <a:ext cx="11388763" cy="385329"/>
          </a:xfrm>
        </p:spPr>
        <p:txBody>
          <a:bodyPr>
            <a:noAutofit/>
          </a:bodyPr>
          <a:lstStyle>
            <a:lvl1pPr marL="0" indent="0">
              <a:buNone/>
              <a:defRPr sz="4800" b="1" cap="all" baseline="0">
                <a:solidFill>
                  <a:schemeClr val="accent2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Click to Edit Master</a:t>
            </a:r>
          </a:p>
        </p:txBody>
      </p:sp>
    </p:spTree>
    <p:extLst>
      <p:ext uri="{BB962C8B-B14F-4D97-AF65-F5344CB8AC3E}">
        <p14:creationId xmlns:p14="http://schemas.microsoft.com/office/powerpoint/2010/main" val="141987353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hf hdr="0" ftr="0" dt="0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>
  <p:cSld name="5_Title Only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5"/>
          <p:cNvSpPr txBox="1">
            <a:spLocks/>
          </p:cNvSpPr>
          <p:nvPr/>
        </p:nvSpPr>
        <p:spPr>
          <a:xfrm>
            <a:off x="9010121" y="307236"/>
            <a:ext cx="2844800" cy="365125"/>
          </a:xfrm>
          <a:prstGeom prst="rect">
            <a:avLst/>
          </a:prstGeom>
        </p:spPr>
        <p:txBody>
          <a:bodyPr vert="horz" lIns="121920" tIns="60960" rIns="121920" bIns="60960" rtlCol="0" anchor="ctr"/>
          <a:lstStyle>
            <a:defPPr>
              <a:defRPr lang="en-US"/>
            </a:defPPr>
            <a:lvl1pPr marL="0" algn="r" defTabSz="457200" rtl="0" eaLnBrk="1" latinLnBrk="0" hangingPunct="1">
              <a:defRPr sz="2400" b="1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C198E09-D13C-C946-BBC2-B583C3373EC7}" type="slidenum">
              <a:rPr lang="en-US" sz="3200" smtClean="0"/>
              <a:pPr/>
              <a:t>‹#›</a:t>
            </a:fld>
            <a:endParaRPr lang="en-US" sz="3200" dirty="0"/>
          </a:p>
        </p:txBody>
      </p:sp>
      <p:cxnSp>
        <p:nvCxnSpPr>
          <p:cNvPr id="8" name="Straight Connector 7"/>
          <p:cNvCxnSpPr/>
          <p:nvPr/>
        </p:nvCxnSpPr>
        <p:spPr>
          <a:xfrm>
            <a:off x="430305" y="699247"/>
            <a:ext cx="11388763" cy="0"/>
          </a:xfrm>
          <a:prstGeom prst="line">
            <a:avLst/>
          </a:prstGeom>
          <a:ln w="19050">
            <a:solidFill>
              <a:srgbClr val="FFC000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9" name="Text Placeholder 9"/>
          <p:cNvSpPr>
            <a:spLocks noGrp="1"/>
          </p:cNvSpPr>
          <p:nvPr>
            <p:ph type="body" sz="quarter" idx="13" hasCustomPrompt="1"/>
          </p:nvPr>
        </p:nvSpPr>
        <p:spPr>
          <a:xfrm>
            <a:off x="286244" y="228601"/>
            <a:ext cx="4748323" cy="385329"/>
          </a:xfrm>
        </p:spPr>
        <p:txBody>
          <a:bodyPr>
            <a:noAutofit/>
          </a:bodyPr>
          <a:lstStyle>
            <a:lvl1pPr marL="0" indent="0">
              <a:buNone/>
              <a:defRPr sz="3733" b="1">
                <a:solidFill>
                  <a:schemeClr val="bg1">
                    <a:lumMod val="65000"/>
                  </a:schemeClr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Click to Edit Master</a:t>
            </a: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4" hasCustomPrompt="1"/>
          </p:nvPr>
        </p:nvSpPr>
        <p:spPr>
          <a:xfrm>
            <a:off x="295237" y="838201"/>
            <a:ext cx="11388763" cy="385329"/>
          </a:xfrm>
        </p:spPr>
        <p:txBody>
          <a:bodyPr>
            <a:noAutofit/>
          </a:bodyPr>
          <a:lstStyle>
            <a:lvl1pPr marL="0" indent="0">
              <a:buNone/>
              <a:defRPr sz="4800" b="1" cap="all" baseline="0">
                <a:solidFill>
                  <a:schemeClr val="accent2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Click to Edit Master</a:t>
            </a:r>
          </a:p>
        </p:txBody>
      </p:sp>
    </p:spTree>
    <p:extLst>
      <p:ext uri="{BB962C8B-B14F-4D97-AF65-F5344CB8AC3E}">
        <p14:creationId xmlns:p14="http://schemas.microsoft.com/office/powerpoint/2010/main" val="424093626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hf hdr="0" ftr="0" dt="0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>
  <p:cSld name="6_Title Only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5"/>
          <p:cNvSpPr txBox="1">
            <a:spLocks/>
          </p:cNvSpPr>
          <p:nvPr/>
        </p:nvSpPr>
        <p:spPr>
          <a:xfrm>
            <a:off x="9010121" y="307236"/>
            <a:ext cx="2844800" cy="365125"/>
          </a:xfrm>
          <a:prstGeom prst="rect">
            <a:avLst/>
          </a:prstGeom>
        </p:spPr>
        <p:txBody>
          <a:bodyPr vert="horz" lIns="121920" tIns="60960" rIns="121920" bIns="60960" rtlCol="0" anchor="ctr"/>
          <a:lstStyle>
            <a:defPPr>
              <a:defRPr lang="en-US"/>
            </a:defPPr>
            <a:lvl1pPr marL="0" algn="r" defTabSz="457200" rtl="0" eaLnBrk="1" latinLnBrk="0" hangingPunct="1">
              <a:defRPr sz="2400" b="1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C198E09-D13C-C946-BBC2-B583C3373EC7}" type="slidenum">
              <a:rPr lang="en-US" sz="3200" smtClean="0"/>
              <a:pPr/>
              <a:t>‹#›</a:t>
            </a:fld>
            <a:endParaRPr lang="en-US" sz="3200" dirty="0"/>
          </a:p>
        </p:txBody>
      </p:sp>
      <p:cxnSp>
        <p:nvCxnSpPr>
          <p:cNvPr id="8" name="Straight Connector 7"/>
          <p:cNvCxnSpPr/>
          <p:nvPr/>
        </p:nvCxnSpPr>
        <p:spPr>
          <a:xfrm>
            <a:off x="430305" y="699247"/>
            <a:ext cx="11388763" cy="0"/>
          </a:xfrm>
          <a:prstGeom prst="line">
            <a:avLst/>
          </a:prstGeom>
          <a:ln w="19050">
            <a:solidFill>
              <a:srgbClr val="FFC000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9" name="Text Placeholder 9"/>
          <p:cNvSpPr>
            <a:spLocks noGrp="1"/>
          </p:cNvSpPr>
          <p:nvPr>
            <p:ph type="body" sz="quarter" idx="13" hasCustomPrompt="1"/>
          </p:nvPr>
        </p:nvSpPr>
        <p:spPr>
          <a:xfrm>
            <a:off x="286244" y="228601"/>
            <a:ext cx="4748323" cy="385329"/>
          </a:xfrm>
        </p:spPr>
        <p:txBody>
          <a:bodyPr>
            <a:noAutofit/>
          </a:bodyPr>
          <a:lstStyle>
            <a:lvl1pPr marL="0" indent="0">
              <a:buNone/>
              <a:defRPr sz="3733" b="1">
                <a:solidFill>
                  <a:schemeClr val="bg1">
                    <a:lumMod val="65000"/>
                  </a:schemeClr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Click to Edit Master</a:t>
            </a: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4" hasCustomPrompt="1"/>
          </p:nvPr>
        </p:nvSpPr>
        <p:spPr>
          <a:xfrm>
            <a:off x="295237" y="838201"/>
            <a:ext cx="11388763" cy="385329"/>
          </a:xfrm>
        </p:spPr>
        <p:txBody>
          <a:bodyPr>
            <a:noAutofit/>
          </a:bodyPr>
          <a:lstStyle>
            <a:lvl1pPr marL="0" indent="0">
              <a:buNone/>
              <a:defRPr sz="4800" b="1" cap="all" baseline="0">
                <a:solidFill>
                  <a:schemeClr val="accent2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Click to Edit Master</a:t>
            </a:r>
          </a:p>
        </p:txBody>
      </p:sp>
    </p:spTree>
    <p:extLst>
      <p:ext uri="{BB962C8B-B14F-4D97-AF65-F5344CB8AC3E}">
        <p14:creationId xmlns:p14="http://schemas.microsoft.com/office/powerpoint/2010/main" val="323076374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hf hdr="0" ftr="0" dt="0"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>
  <p:cSld name="7_Title Only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5"/>
          <p:cNvSpPr txBox="1">
            <a:spLocks/>
          </p:cNvSpPr>
          <p:nvPr/>
        </p:nvSpPr>
        <p:spPr>
          <a:xfrm>
            <a:off x="9010121" y="307236"/>
            <a:ext cx="2844800" cy="365125"/>
          </a:xfrm>
          <a:prstGeom prst="rect">
            <a:avLst/>
          </a:prstGeom>
        </p:spPr>
        <p:txBody>
          <a:bodyPr vert="horz" lIns="121920" tIns="60960" rIns="121920" bIns="60960" rtlCol="0" anchor="ctr"/>
          <a:lstStyle>
            <a:defPPr>
              <a:defRPr lang="en-US"/>
            </a:defPPr>
            <a:lvl1pPr marL="0" algn="r" defTabSz="457200" rtl="0" eaLnBrk="1" latinLnBrk="0" hangingPunct="1">
              <a:defRPr sz="2400" b="1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C198E09-D13C-C946-BBC2-B583C3373EC7}" type="slidenum">
              <a:rPr lang="en-US" sz="3200" smtClean="0"/>
              <a:pPr/>
              <a:t>‹#›</a:t>
            </a:fld>
            <a:endParaRPr lang="en-US" sz="3200" dirty="0"/>
          </a:p>
        </p:txBody>
      </p:sp>
      <p:cxnSp>
        <p:nvCxnSpPr>
          <p:cNvPr id="8" name="Straight Connector 7"/>
          <p:cNvCxnSpPr/>
          <p:nvPr/>
        </p:nvCxnSpPr>
        <p:spPr>
          <a:xfrm>
            <a:off x="430305" y="699247"/>
            <a:ext cx="11388763" cy="0"/>
          </a:xfrm>
          <a:prstGeom prst="line">
            <a:avLst/>
          </a:prstGeom>
          <a:ln w="19050">
            <a:solidFill>
              <a:srgbClr val="FFC000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9" name="Text Placeholder 9"/>
          <p:cNvSpPr>
            <a:spLocks noGrp="1"/>
          </p:cNvSpPr>
          <p:nvPr>
            <p:ph type="body" sz="quarter" idx="13" hasCustomPrompt="1"/>
          </p:nvPr>
        </p:nvSpPr>
        <p:spPr>
          <a:xfrm>
            <a:off x="286244" y="228601"/>
            <a:ext cx="4748323" cy="385329"/>
          </a:xfrm>
        </p:spPr>
        <p:txBody>
          <a:bodyPr>
            <a:noAutofit/>
          </a:bodyPr>
          <a:lstStyle>
            <a:lvl1pPr marL="0" indent="0">
              <a:buNone/>
              <a:defRPr sz="3733" b="1">
                <a:solidFill>
                  <a:schemeClr val="bg1">
                    <a:lumMod val="65000"/>
                  </a:schemeClr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Click to Edit Master</a:t>
            </a: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4" hasCustomPrompt="1"/>
          </p:nvPr>
        </p:nvSpPr>
        <p:spPr>
          <a:xfrm>
            <a:off x="295237" y="838201"/>
            <a:ext cx="11388763" cy="385329"/>
          </a:xfrm>
        </p:spPr>
        <p:txBody>
          <a:bodyPr>
            <a:noAutofit/>
          </a:bodyPr>
          <a:lstStyle>
            <a:lvl1pPr marL="0" indent="0">
              <a:buNone/>
              <a:defRPr sz="4800" b="1" cap="all" baseline="0">
                <a:solidFill>
                  <a:schemeClr val="accent2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Click to Edit Master</a:t>
            </a:r>
          </a:p>
        </p:txBody>
      </p:sp>
    </p:spTree>
    <p:extLst>
      <p:ext uri="{BB962C8B-B14F-4D97-AF65-F5344CB8AC3E}">
        <p14:creationId xmlns:p14="http://schemas.microsoft.com/office/powerpoint/2010/main" val="241863431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hf hdr="0" ftr="0" dt="0"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>
  <p:cSld name="8_Title Only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5"/>
          <p:cNvSpPr txBox="1">
            <a:spLocks/>
          </p:cNvSpPr>
          <p:nvPr/>
        </p:nvSpPr>
        <p:spPr>
          <a:xfrm>
            <a:off x="9010121" y="307236"/>
            <a:ext cx="2844800" cy="365125"/>
          </a:xfrm>
          <a:prstGeom prst="rect">
            <a:avLst/>
          </a:prstGeom>
        </p:spPr>
        <p:txBody>
          <a:bodyPr vert="horz" lIns="121920" tIns="60960" rIns="121920" bIns="60960" rtlCol="0" anchor="ctr"/>
          <a:lstStyle>
            <a:defPPr>
              <a:defRPr lang="en-US"/>
            </a:defPPr>
            <a:lvl1pPr marL="0" algn="r" defTabSz="457200" rtl="0" eaLnBrk="1" latinLnBrk="0" hangingPunct="1">
              <a:defRPr sz="2400" b="1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C198E09-D13C-C946-BBC2-B583C3373EC7}" type="slidenum">
              <a:rPr lang="en-US" sz="3200" smtClean="0"/>
              <a:pPr/>
              <a:t>‹#›</a:t>
            </a:fld>
            <a:endParaRPr lang="en-US" sz="3200" dirty="0"/>
          </a:p>
        </p:txBody>
      </p:sp>
      <p:cxnSp>
        <p:nvCxnSpPr>
          <p:cNvPr id="8" name="Straight Connector 7"/>
          <p:cNvCxnSpPr/>
          <p:nvPr/>
        </p:nvCxnSpPr>
        <p:spPr>
          <a:xfrm>
            <a:off x="430305" y="699247"/>
            <a:ext cx="11388763" cy="0"/>
          </a:xfrm>
          <a:prstGeom prst="line">
            <a:avLst/>
          </a:prstGeom>
          <a:ln w="19050">
            <a:solidFill>
              <a:srgbClr val="FFC000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9" name="Text Placeholder 9"/>
          <p:cNvSpPr>
            <a:spLocks noGrp="1"/>
          </p:cNvSpPr>
          <p:nvPr>
            <p:ph type="body" sz="quarter" idx="13" hasCustomPrompt="1"/>
          </p:nvPr>
        </p:nvSpPr>
        <p:spPr>
          <a:xfrm>
            <a:off x="286244" y="228601"/>
            <a:ext cx="4748323" cy="385329"/>
          </a:xfrm>
        </p:spPr>
        <p:txBody>
          <a:bodyPr>
            <a:noAutofit/>
          </a:bodyPr>
          <a:lstStyle>
            <a:lvl1pPr marL="0" indent="0">
              <a:buNone/>
              <a:defRPr sz="3733" b="1">
                <a:solidFill>
                  <a:schemeClr val="bg1">
                    <a:lumMod val="65000"/>
                  </a:schemeClr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Click to Edit Master</a:t>
            </a: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4" hasCustomPrompt="1"/>
          </p:nvPr>
        </p:nvSpPr>
        <p:spPr>
          <a:xfrm>
            <a:off x="295237" y="838201"/>
            <a:ext cx="11388763" cy="385329"/>
          </a:xfrm>
        </p:spPr>
        <p:txBody>
          <a:bodyPr>
            <a:noAutofit/>
          </a:bodyPr>
          <a:lstStyle>
            <a:lvl1pPr marL="0" indent="0">
              <a:buNone/>
              <a:defRPr sz="4800" b="1" cap="all" baseline="0">
                <a:solidFill>
                  <a:schemeClr val="accent2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Click to Edit Master</a:t>
            </a:r>
          </a:p>
        </p:txBody>
      </p:sp>
    </p:spTree>
    <p:extLst>
      <p:ext uri="{BB962C8B-B14F-4D97-AF65-F5344CB8AC3E}">
        <p14:creationId xmlns:p14="http://schemas.microsoft.com/office/powerpoint/2010/main" val="149911874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hf hdr="0" ftr="0" dt="0"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>
  <p:cSld name="9_Title Only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5"/>
          <p:cNvSpPr txBox="1">
            <a:spLocks/>
          </p:cNvSpPr>
          <p:nvPr/>
        </p:nvSpPr>
        <p:spPr>
          <a:xfrm>
            <a:off x="9010121" y="307236"/>
            <a:ext cx="2844800" cy="365125"/>
          </a:xfrm>
          <a:prstGeom prst="rect">
            <a:avLst/>
          </a:prstGeom>
        </p:spPr>
        <p:txBody>
          <a:bodyPr vert="horz" lIns="121920" tIns="60960" rIns="121920" bIns="60960" rtlCol="0" anchor="ctr"/>
          <a:lstStyle>
            <a:defPPr>
              <a:defRPr lang="en-US"/>
            </a:defPPr>
            <a:lvl1pPr marL="0" algn="r" defTabSz="457200" rtl="0" eaLnBrk="1" latinLnBrk="0" hangingPunct="1">
              <a:defRPr sz="2400" b="1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C198E09-D13C-C946-BBC2-B583C3373EC7}" type="slidenum">
              <a:rPr lang="en-US" sz="3200" smtClean="0"/>
              <a:pPr/>
              <a:t>‹#›</a:t>
            </a:fld>
            <a:endParaRPr lang="en-US" sz="3200" dirty="0"/>
          </a:p>
        </p:txBody>
      </p:sp>
      <p:cxnSp>
        <p:nvCxnSpPr>
          <p:cNvPr id="8" name="Straight Connector 7"/>
          <p:cNvCxnSpPr/>
          <p:nvPr/>
        </p:nvCxnSpPr>
        <p:spPr>
          <a:xfrm>
            <a:off x="430305" y="699247"/>
            <a:ext cx="11388763" cy="0"/>
          </a:xfrm>
          <a:prstGeom prst="line">
            <a:avLst/>
          </a:prstGeom>
          <a:ln w="19050">
            <a:solidFill>
              <a:srgbClr val="FFC000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9" name="Text Placeholder 9"/>
          <p:cNvSpPr>
            <a:spLocks noGrp="1"/>
          </p:cNvSpPr>
          <p:nvPr>
            <p:ph type="body" sz="quarter" idx="13" hasCustomPrompt="1"/>
          </p:nvPr>
        </p:nvSpPr>
        <p:spPr>
          <a:xfrm>
            <a:off x="286244" y="228601"/>
            <a:ext cx="4748323" cy="385329"/>
          </a:xfrm>
        </p:spPr>
        <p:txBody>
          <a:bodyPr>
            <a:noAutofit/>
          </a:bodyPr>
          <a:lstStyle>
            <a:lvl1pPr marL="0" indent="0">
              <a:buNone/>
              <a:defRPr sz="3733" b="1">
                <a:solidFill>
                  <a:schemeClr val="bg1">
                    <a:lumMod val="65000"/>
                  </a:schemeClr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Click to Edit Master</a:t>
            </a: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4" hasCustomPrompt="1"/>
          </p:nvPr>
        </p:nvSpPr>
        <p:spPr>
          <a:xfrm>
            <a:off x="295237" y="838201"/>
            <a:ext cx="11388763" cy="385329"/>
          </a:xfrm>
        </p:spPr>
        <p:txBody>
          <a:bodyPr>
            <a:noAutofit/>
          </a:bodyPr>
          <a:lstStyle>
            <a:lvl1pPr marL="0" indent="0">
              <a:buNone/>
              <a:defRPr sz="4800" b="1" cap="all" baseline="0">
                <a:solidFill>
                  <a:schemeClr val="accent2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Click to Edit Master</a:t>
            </a:r>
          </a:p>
        </p:txBody>
      </p:sp>
    </p:spTree>
    <p:extLst>
      <p:ext uri="{BB962C8B-B14F-4D97-AF65-F5344CB8AC3E}">
        <p14:creationId xmlns:p14="http://schemas.microsoft.com/office/powerpoint/2010/main" val="191235607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hf hdr="0" ftr="0" dt="0"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>
  <p:cSld name="10_Title Only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5"/>
          <p:cNvSpPr txBox="1">
            <a:spLocks/>
          </p:cNvSpPr>
          <p:nvPr/>
        </p:nvSpPr>
        <p:spPr>
          <a:xfrm>
            <a:off x="9010121" y="307236"/>
            <a:ext cx="2844800" cy="365125"/>
          </a:xfrm>
          <a:prstGeom prst="rect">
            <a:avLst/>
          </a:prstGeom>
        </p:spPr>
        <p:txBody>
          <a:bodyPr vert="horz" lIns="121920" tIns="60960" rIns="121920" bIns="60960" rtlCol="0" anchor="ctr"/>
          <a:lstStyle>
            <a:defPPr>
              <a:defRPr lang="en-US"/>
            </a:defPPr>
            <a:lvl1pPr marL="0" algn="r" defTabSz="457200" rtl="0" eaLnBrk="1" latinLnBrk="0" hangingPunct="1">
              <a:defRPr sz="2400" b="1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C198E09-D13C-C946-BBC2-B583C3373EC7}" type="slidenum">
              <a:rPr lang="en-US" sz="3200" smtClean="0"/>
              <a:pPr/>
              <a:t>‹#›</a:t>
            </a:fld>
            <a:endParaRPr lang="en-US" sz="3200" dirty="0"/>
          </a:p>
        </p:txBody>
      </p:sp>
      <p:cxnSp>
        <p:nvCxnSpPr>
          <p:cNvPr id="8" name="Straight Connector 7"/>
          <p:cNvCxnSpPr/>
          <p:nvPr/>
        </p:nvCxnSpPr>
        <p:spPr>
          <a:xfrm>
            <a:off x="430305" y="699247"/>
            <a:ext cx="11388763" cy="0"/>
          </a:xfrm>
          <a:prstGeom prst="line">
            <a:avLst/>
          </a:prstGeom>
          <a:ln w="19050">
            <a:solidFill>
              <a:srgbClr val="FFC000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9" name="Text Placeholder 9"/>
          <p:cNvSpPr>
            <a:spLocks noGrp="1"/>
          </p:cNvSpPr>
          <p:nvPr>
            <p:ph type="body" sz="quarter" idx="13" hasCustomPrompt="1"/>
          </p:nvPr>
        </p:nvSpPr>
        <p:spPr>
          <a:xfrm>
            <a:off x="286244" y="228601"/>
            <a:ext cx="4748323" cy="385329"/>
          </a:xfrm>
        </p:spPr>
        <p:txBody>
          <a:bodyPr>
            <a:noAutofit/>
          </a:bodyPr>
          <a:lstStyle>
            <a:lvl1pPr marL="0" indent="0">
              <a:buNone/>
              <a:defRPr sz="3733" b="1">
                <a:solidFill>
                  <a:schemeClr val="bg1">
                    <a:lumMod val="65000"/>
                  </a:schemeClr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Click to Edit Master</a:t>
            </a: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4" hasCustomPrompt="1"/>
          </p:nvPr>
        </p:nvSpPr>
        <p:spPr>
          <a:xfrm>
            <a:off x="295237" y="838201"/>
            <a:ext cx="11388763" cy="385329"/>
          </a:xfrm>
        </p:spPr>
        <p:txBody>
          <a:bodyPr>
            <a:noAutofit/>
          </a:bodyPr>
          <a:lstStyle>
            <a:lvl1pPr marL="0" indent="0">
              <a:buNone/>
              <a:defRPr sz="4800" b="1" cap="all" baseline="0">
                <a:solidFill>
                  <a:schemeClr val="accent2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Click to Edit Master</a:t>
            </a:r>
          </a:p>
        </p:txBody>
      </p:sp>
    </p:spTree>
    <p:extLst>
      <p:ext uri="{BB962C8B-B14F-4D97-AF65-F5344CB8AC3E}">
        <p14:creationId xmlns:p14="http://schemas.microsoft.com/office/powerpoint/2010/main" val="4028831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hf hdr="0" ftr="0" dt="0"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>
  <p:cSld name="11_Title Only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5"/>
          <p:cNvSpPr txBox="1">
            <a:spLocks/>
          </p:cNvSpPr>
          <p:nvPr/>
        </p:nvSpPr>
        <p:spPr>
          <a:xfrm>
            <a:off x="9010121" y="307236"/>
            <a:ext cx="2844800" cy="365125"/>
          </a:xfrm>
          <a:prstGeom prst="rect">
            <a:avLst/>
          </a:prstGeom>
        </p:spPr>
        <p:txBody>
          <a:bodyPr vert="horz" lIns="121920" tIns="60960" rIns="121920" bIns="60960" rtlCol="0" anchor="ctr"/>
          <a:lstStyle>
            <a:defPPr>
              <a:defRPr lang="en-US"/>
            </a:defPPr>
            <a:lvl1pPr marL="0" algn="r" defTabSz="457200" rtl="0" eaLnBrk="1" latinLnBrk="0" hangingPunct="1">
              <a:defRPr sz="2400" b="1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C198E09-D13C-C946-BBC2-B583C3373EC7}" type="slidenum">
              <a:rPr lang="en-US" sz="3200" smtClean="0"/>
              <a:pPr/>
              <a:t>‹#›</a:t>
            </a:fld>
            <a:endParaRPr lang="en-US" sz="3200" dirty="0"/>
          </a:p>
        </p:txBody>
      </p:sp>
      <p:cxnSp>
        <p:nvCxnSpPr>
          <p:cNvPr id="8" name="Straight Connector 7"/>
          <p:cNvCxnSpPr/>
          <p:nvPr/>
        </p:nvCxnSpPr>
        <p:spPr>
          <a:xfrm>
            <a:off x="430305" y="699247"/>
            <a:ext cx="11388763" cy="0"/>
          </a:xfrm>
          <a:prstGeom prst="line">
            <a:avLst/>
          </a:prstGeom>
          <a:ln w="19050">
            <a:solidFill>
              <a:srgbClr val="FFC000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9" name="Text Placeholder 9"/>
          <p:cNvSpPr>
            <a:spLocks noGrp="1"/>
          </p:cNvSpPr>
          <p:nvPr>
            <p:ph type="body" sz="quarter" idx="13" hasCustomPrompt="1"/>
          </p:nvPr>
        </p:nvSpPr>
        <p:spPr>
          <a:xfrm>
            <a:off x="286244" y="228601"/>
            <a:ext cx="4748323" cy="385329"/>
          </a:xfrm>
        </p:spPr>
        <p:txBody>
          <a:bodyPr>
            <a:noAutofit/>
          </a:bodyPr>
          <a:lstStyle>
            <a:lvl1pPr marL="0" indent="0">
              <a:buNone/>
              <a:defRPr sz="3733" b="1">
                <a:solidFill>
                  <a:schemeClr val="bg1">
                    <a:lumMod val="65000"/>
                  </a:schemeClr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Click to Edit Master</a:t>
            </a: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4" hasCustomPrompt="1"/>
          </p:nvPr>
        </p:nvSpPr>
        <p:spPr>
          <a:xfrm>
            <a:off x="295237" y="838201"/>
            <a:ext cx="11388763" cy="385329"/>
          </a:xfrm>
        </p:spPr>
        <p:txBody>
          <a:bodyPr>
            <a:noAutofit/>
          </a:bodyPr>
          <a:lstStyle>
            <a:lvl1pPr marL="0" indent="0">
              <a:buNone/>
              <a:defRPr sz="4800" b="1" cap="all" baseline="0">
                <a:solidFill>
                  <a:schemeClr val="accent2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Click to Edit Master</a:t>
            </a:r>
          </a:p>
        </p:txBody>
      </p:sp>
    </p:spTree>
    <p:extLst>
      <p:ext uri="{BB962C8B-B14F-4D97-AF65-F5344CB8AC3E}">
        <p14:creationId xmlns:p14="http://schemas.microsoft.com/office/powerpoint/2010/main" val="428835342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hf hdr="0" ftr="0" dt="0"/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8376" y="274637"/>
            <a:ext cx="10972800" cy="1143000"/>
          </a:xfrm>
        </p:spPr>
        <p:txBody>
          <a:bodyPr anchor="b">
            <a:noAutofit/>
          </a:bodyPr>
          <a:lstStyle>
            <a:lvl1pPr algn="l">
              <a:defRPr sz="4400" b="1" cap="all" baseline="0">
                <a:solidFill>
                  <a:schemeClr val="accent2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marL="457189" indent="-457189">
              <a:buClr>
                <a:srgbClr val="FFC000"/>
              </a:buClr>
              <a:buSzPct val="98000"/>
              <a:buFont typeface="Webdings" panose="05030102010509060703" pitchFamily="18" charset="2"/>
              <a:buChar char=""/>
              <a:defRPr>
                <a:solidFill>
                  <a:schemeClr val="bg1">
                    <a:lumMod val="65000"/>
                  </a:schemeClr>
                </a:solidFill>
              </a:defRPr>
            </a:lvl1pPr>
            <a:lvl2pPr marL="990575" indent="-380990">
              <a:buClr>
                <a:srgbClr val="FFC000"/>
              </a:buClr>
              <a:buSzPct val="98000"/>
              <a:buFont typeface="Webdings" panose="05030102010509060703" pitchFamily="18" charset="2"/>
              <a:buChar char=""/>
              <a:defRPr>
                <a:solidFill>
                  <a:schemeClr val="bg1">
                    <a:lumMod val="65000"/>
                  </a:schemeClr>
                </a:solidFill>
              </a:defRPr>
            </a:lvl2pPr>
            <a:lvl3pPr marL="1523962" indent="-304792">
              <a:buClr>
                <a:srgbClr val="FFC000"/>
              </a:buClr>
              <a:buSzPct val="98000"/>
              <a:buFont typeface="Webdings" panose="05030102010509060703" pitchFamily="18" charset="2"/>
              <a:buChar char=""/>
              <a:defRPr>
                <a:solidFill>
                  <a:schemeClr val="bg1">
                    <a:lumMod val="65000"/>
                  </a:schemeClr>
                </a:solidFill>
              </a:defRPr>
            </a:lvl3pPr>
            <a:lvl4pPr marL="2133547" indent="-304792">
              <a:buClr>
                <a:srgbClr val="FFC000"/>
              </a:buClr>
              <a:buSzPct val="98000"/>
              <a:buFont typeface="Webdings" panose="05030102010509060703" pitchFamily="18" charset="2"/>
              <a:buChar char=""/>
              <a:defRPr>
                <a:solidFill>
                  <a:schemeClr val="bg1">
                    <a:lumMod val="65000"/>
                  </a:schemeClr>
                </a:solidFill>
              </a:defRPr>
            </a:lvl4pPr>
            <a:lvl5pPr marL="2743131" indent="-304792">
              <a:buClr>
                <a:srgbClr val="FFC000"/>
              </a:buClr>
              <a:buSzPct val="98000"/>
              <a:buFont typeface="Webdings" panose="05030102010509060703" pitchFamily="18" charset="2"/>
              <a:buChar char=""/>
              <a:defRPr>
                <a:solidFill>
                  <a:schemeClr val="bg1">
                    <a:lumMod val="65000"/>
                  </a:schemeClr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010121" y="307236"/>
            <a:ext cx="2844800" cy="365125"/>
          </a:xfrm>
        </p:spPr>
        <p:txBody>
          <a:bodyPr/>
          <a:lstStyle>
            <a:lvl1pPr>
              <a:defRPr sz="2667" b="1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fld id="{9A76B771-4064-4DF1-891C-A83E16539194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8" name="Straight Connector 7"/>
          <p:cNvCxnSpPr/>
          <p:nvPr/>
        </p:nvCxnSpPr>
        <p:spPr>
          <a:xfrm>
            <a:off x="430305" y="699247"/>
            <a:ext cx="11388763" cy="0"/>
          </a:xfrm>
          <a:prstGeom prst="line">
            <a:avLst/>
          </a:prstGeom>
          <a:ln w="19050">
            <a:solidFill>
              <a:srgbClr val="FFC000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86243" y="228600"/>
            <a:ext cx="7028956" cy="385329"/>
          </a:xfrm>
        </p:spPr>
        <p:txBody>
          <a:bodyPr anchor="ctr">
            <a:noAutofit/>
          </a:bodyPr>
          <a:lstStyle>
            <a:lvl1pPr marL="0" indent="0">
              <a:buNone/>
              <a:defRPr sz="2800" b="1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pPr lvl="0"/>
            <a:r>
              <a:rPr lang="en-US" dirty="0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015716684"/>
      </p:ext>
    </p:extLst>
  </p:cSld>
  <p:clrMapOvr>
    <a:masterClrMapping/>
  </p:clrMapOvr>
  <p:hf hdr="0" ftr="0" dt="0"/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>
  <p:cSld name="3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8376" y="274637"/>
            <a:ext cx="10972800" cy="1143000"/>
          </a:xfrm>
        </p:spPr>
        <p:txBody>
          <a:bodyPr anchor="b">
            <a:noAutofit/>
          </a:bodyPr>
          <a:lstStyle>
            <a:lvl1pPr algn="l">
              <a:defRPr sz="4800" b="1" cap="all" baseline="0">
                <a:solidFill>
                  <a:schemeClr val="accent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marL="457189" indent="-457189">
              <a:buClr>
                <a:srgbClr val="FFC000"/>
              </a:buClr>
              <a:buSzPct val="98000"/>
              <a:buFont typeface="Webdings" panose="05030102010509060703" pitchFamily="18" charset="2"/>
              <a:buChar char=""/>
              <a:defRPr>
                <a:solidFill>
                  <a:schemeClr val="bg1">
                    <a:lumMod val="65000"/>
                  </a:schemeClr>
                </a:solidFill>
              </a:defRPr>
            </a:lvl1pPr>
            <a:lvl2pPr marL="990575" indent="-380990">
              <a:buClr>
                <a:srgbClr val="FFC000"/>
              </a:buClr>
              <a:buSzPct val="98000"/>
              <a:buFont typeface="Webdings" panose="05030102010509060703" pitchFamily="18" charset="2"/>
              <a:buChar char=""/>
              <a:defRPr>
                <a:solidFill>
                  <a:schemeClr val="bg1">
                    <a:lumMod val="65000"/>
                  </a:schemeClr>
                </a:solidFill>
              </a:defRPr>
            </a:lvl2pPr>
            <a:lvl3pPr marL="1523962" indent="-304792">
              <a:buClr>
                <a:srgbClr val="FFC000"/>
              </a:buClr>
              <a:buSzPct val="98000"/>
              <a:buFont typeface="Webdings" panose="05030102010509060703" pitchFamily="18" charset="2"/>
              <a:buChar char=""/>
              <a:defRPr>
                <a:solidFill>
                  <a:schemeClr val="bg1">
                    <a:lumMod val="65000"/>
                  </a:schemeClr>
                </a:solidFill>
              </a:defRPr>
            </a:lvl3pPr>
            <a:lvl4pPr marL="2133547" indent="-304792">
              <a:buClr>
                <a:srgbClr val="FFC000"/>
              </a:buClr>
              <a:buSzPct val="98000"/>
              <a:buFont typeface="Webdings" panose="05030102010509060703" pitchFamily="18" charset="2"/>
              <a:buChar char=""/>
              <a:defRPr>
                <a:solidFill>
                  <a:schemeClr val="bg1">
                    <a:lumMod val="65000"/>
                  </a:schemeClr>
                </a:solidFill>
              </a:defRPr>
            </a:lvl4pPr>
            <a:lvl5pPr marL="2743131" indent="-304792">
              <a:buClr>
                <a:srgbClr val="FFC000"/>
              </a:buClr>
              <a:buSzPct val="98000"/>
              <a:buFont typeface="Webdings" panose="05030102010509060703" pitchFamily="18" charset="2"/>
              <a:buChar char=""/>
              <a:defRPr>
                <a:solidFill>
                  <a:schemeClr val="bg1">
                    <a:lumMod val="65000"/>
                  </a:schemeClr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010121" y="203916"/>
            <a:ext cx="2844800" cy="365125"/>
          </a:xfrm>
        </p:spPr>
        <p:txBody>
          <a:bodyPr/>
          <a:lstStyle>
            <a:lvl1pPr>
              <a:defRPr sz="2667" b="1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fld id="{9A76B771-4064-4DF1-891C-A83E16539194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8" name="Straight Connector 7"/>
          <p:cNvCxnSpPr/>
          <p:nvPr/>
        </p:nvCxnSpPr>
        <p:spPr>
          <a:xfrm>
            <a:off x="430305" y="699247"/>
            <a:ext cx="11388763" cy="0"/>
          </a:xfrm>
          <a:prstGeom prst="line">
            <a:avLst/>
          </a:prstGeom>
          <a:ln w="19050">
            <a:solidFill>
              <a:srgbClr val="FFC000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86243" y="179829"/>
            <a:ext cx="7028956" cy="385329"/>
          </a:xfrm>
        </p:spPr>
        <p:txBody>
          <a:bodyPr anchor="ctr">
            <a:noAutofit/>
          </a:bodyPr>
          <a:lstStyle>
            <a:lvl1pPr marL="0" indent="0">
              <a:buNone/>
              <a:defRPr sz="3733" b="1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019605225"/>
      </p:ext>
    </p:extLst>
  </p:cSld>
  <p:clrMapOvr>
    <a:masterClrMapping/>
  </p:clrMapOvr>
  <p:hf hdr="0" ftr="0" dt="0"/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>
  <p:cSld name="4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8376" y="274637"/>
            <a:ext cx="10972800" cy="1143000"/>
          </a:xfrm>
        </p:spPr>
        <p:txBody>
          <a:bodyPr anchor="b">
            <a:noAutofit/>
          </a:bodyPr>
          <a:lstStyle>
            <a:lvl1pPr algn="l">
              <a:defRPr sz="4800" b="1" cap="all" baseline="0">
                <a:solidFill>
                  <a:schemeClr val="accent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marL="457189" indent="-457189">
              <a:buClr>
                <a:srgbClr val="FFC000"/>
              </a:buClr>
              <a:buSzPct val="98000"/>
              <a:buFont typeface="Webdings" panose="05030102010509060703" pitchFamily="18" charset="2"/>
              <a:buChar char=""/>
              <a:defRPr>
                <a:solidFill>
                  <a:schemeClr val="bg1">
                    <a:lumMod val="65000"/>
                  </a:schemeClr>
                </a:solidFill>
              </a:defRPr>
            </a:lvl1pPr>
            <a:lvl2pPr marL="990575" indent="-380990">
              <a:buClr>
                <a:srgbClr val="FFC000"/>
              </a:buClr>
              <a:buSzPct val="98000"/>
              <a:buFont typeface="Webdings" panose="05030102010509060703" pitchFamily="18" charset="2"/>
              <a:buChar char=""/>
              <a:defRPr>
                <a:solidFill>
                  <a:schemeClr val="bg1">
                    <a:lumMod val="65000"/>
                  </a:schemeClr>
                </a:solidFill>
              </a:defRPr>
            </a:lvl2pPr>
            <a:lvl3pPr marL="1523962" indent="-304792">
              <a:buClr>
                <a:srgbClr val="FFC000"/>
              </a:buClr>
              <a:buSzPct val="98000"/>
              <a:buFont typeface="Webdings" panose="05030102010509060703" pitchFamily="18" charset="2"/>
              <a:buChar char=""/>
              <a:defRPr>
                <a:solidFill>
                  <a:schemeClr val="bg1">
                    <a:lumMod val="65000"/>
                  </a:schemeClr>
                </a:solidFill>
              </a:defRPr>
            </a:lvl3pPr>
            <a:lvl4pPr marL="2133547" indent="-304792">
              <a:buClr>
                <a:srgbClr val="FFC000"/>
              </a:buClr>
              <a:buSzPct val="98000"/>
              <a:buFont typeface="Webdings" panose="05030102010509060703" pitchFamily="18" charset="2"/>
              <a:buChar char=""/>
              <a:defRPr>
                <a:solidFill>
                  <a:schemeClr val="bg1">
                    <a:lumMod val="65000"/>
                  </a:schemeClr>
                </a:solidFill>
              </a:defRPr>
            </a:lvl4pPr>
            <a:lvl5pPr marL="2743131" indent="-304792">
              <a:buClr>
                <a:srgbClr val="FFC000"/>
              </a:buClr>
              <a:buSzPct val="98000"/>
              <a:buFont typeface="Webdings" panose="05030102010509060703" pitchFamily="18" charset="2"/>
              <a:buChar char=""/>
              <a:defRPr>
                <a:solidFill>
                  <a:schemeClr val="bg1">
                    <a:lumMod val="65000"/>
                  </a:schemeClr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010121" y="193584"/>
            <a:ext cx="2844800" cy="365125"/>
          </a:xfrm>
        </p:spPr>
        <p:txBody>
          <a:bodyPr/>
          <a:lstStyle>
            <a:lvl1pPr>
              <a:defRPr sz="2667" b="1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fld id="{9A76B771-4064-4DF1-891C-A83E16539194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8" name="Straight Connector 7"/>
          <p:cNvCxnSpPr/>
          <p:nvPr/>
        </p:nvCxnSpPr>
        <p:spPr>
          <a:xfrm>
            <a:off x="430305" y="699247"/>
            <a:ext cx="11388763" cy="0"/>
          </a:xfrm>
          <a:prstGeom prst="line">
            <a:avLst/>
          </a:prstGeom>
          <a:ln w="19050">
            <a:solidFill>
              <a:srgbClr val="FFC000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86243" y="169497"/>
            <a:ext cx="7028956" cy="385329"/>
          </a:xfrm>
        </p:spPr>
        <p:txBody>
          <a:bodyPr anchor="ctr">
            <a:noAutofit/>
          </a:bodyPr>
          <a:lstStyle>
            <a:lvl1pPr marL="0" indent="0">
              <a:buNone/>
              <a:defRPr sz="3733" b="1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091043365"/>
      </p:ext>
    </p:extLst>
  </p:cSld>
  <p:clrMapOvr>
    <a:masterClrMapping/>
  </p:clrMapOvr>
  <p:hf hdr="0" ftr="0" dt="0"/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B936A0-32CB-479C-A93C-69DFD4394FAB}" type="datetime1">
              <a:rPr lang="en-US" smtClean="0"/>
              <a:t>12/8/2019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76B771-4064-4DF1-891C-A83E1653919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22849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"/>
          <p:cNvSpPr txBox="1">
            <a:spLocks noGrp="1"/>
          </p:cNvSpPr>
          <p:nvPr>
            <p:ph type="title"/>
          </p:nvPr>
        </p:nvSpPr>
        <p:spPr>
          <a:xfrm>
            <a:off x="609600" y="274637"/>
            <a:ext cx="10972800" cy="114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R="0" lvl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1" name="Google Shape;11;p1"/>
          <p:cNvSpPr txBox="1">
            <a:spLocks noGrp="1"/>
          </p:cNvSpPr>
          <p:nvPr>
            <p:ph type="body" idx="1"/>
          </p:nvPr>
        </p:nvSpPr>
        <p:spPr>
          <a:xfrm>
            <a:off x="609600" y="1600200"/>
            <a:ext cx="10972800" cy="452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marR="0" lvl="0" indent="-4318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" name="Google Shape;12;p1"/>
          <p:cNvSpPr txBox="1">
            <a:spLocks noGrp="1"/>
          </p:cNvSpPr>
          <p:nvPr>
            <p:ph type="dt" idx="10"/>
          </p:nvPr>
        </p:nvSpPr>
        <p:spPr>
          <a:xfrm>
            <a:off x="609600" y="6356351"/>
            <a:ext cx="2844800" cy="36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6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FA88779A-BE03-4F52-9673-401553E28F2B}" type="datetime1">
              <a:rPr lang="en-US" smtClean="0"/>
              <a:t>12/8/2019</a:t>
            </a:fld>
            <a:endParaRPr lang="en-US"/>
          </a:p>
        </p:txBody>
      </p:sp>
      <p:sp>
        <p:nvSpPr>
          <p:cNvPr id="13" name="Google Shape;13;p1"/>
          <p:cNvSpPr txBox="1">
            <a:spLocks noGrp="1"/>
          </p:cNvSpPr>
          <p:nvPr>
            <p:ph type="ftr" idx="11"/>
          </p:nvPr>
        </p:nvSpPr>
        <p:spPr>
          <a:xfrm>
            <a:off x="4165600" y="6356351"/>
            <a:ext cx="3860800" cy="36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6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lang="en-US"/>
          </a:p>
        </p:txBody>
      </p:sp>
      <p:sp>
        <p:nvSpPr>
          <p:cNvPr id="14" name="Google Shape;14;p1"/>
          <p:cNvSpPr txBox="1">
            <a:spLocks noGrp="1"/>
          </p:cNvSpPr>
          <p:nvPr>
            <p:ph type="sldNum" idx="12"/>
          </p:nvPr>
        </p:nvSpPr>
        <p:spPr>
          <a:xfrm>
            <a:off x="8737600" y="6356351"/>
            <a:ext cx="2844800" cy="36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spcAft>
                <a:spcPts val="0"/>
              </a:spcAft>
              <a:buNone/>
              <a:defRPr sz="16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spcBef>
                <a:spcPts val="0"/>
              </a:spcBef>
              <a:spcAft>
                <a:spcPts val="0"/>
              </a:spcAft>
              <a:buNone/>
              <a:defRPr sz="16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spcBef>
                <a:spcPts val="0"/>
              </a:spcBef>
              <a:spcAft>
                <a:spcPts val="0"/>
              </a:spcAft>
              <a:buNone/>
              <a:defRPr sz="16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spcBef>
                <a:spcPts val="0"/>
              </a:spcBef>
              <a:spcAft>
                <a:spcPts val="0"/>
              </a:spcAft>
              <a:buNone/>
              <a:defRPr sz="16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spcBef>
                <a:spcPts val="0"/>
              </a:spcBef>
              <a:spcAft>
                <a:spcPts val="0"/>
              </a:spcAft>
              <a:buNone/>
              <a:defRPr sz="16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spcBef>
                <a:spcPts val="0"/>
              </a:spcBef>
              <a:spcAft>
                <a:spcPts val="0"/>
              </a:spcAft>
              <a:buNone/>
              <a:defRPr sz="16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spcBef>
                <a:spcPts val="0"/>
              </a:spcBef>
              <a:spcAft>
                <a:spcPts val="0"/>
              </a:spcAft>
              <a:buNone/>
              <a:defRPr sz="16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spcBef>
                <a:spcPts val="0"/>
              </a:spcBef>
              <a:spcAft>
                <a:spcPts val="0"/>
              </a:spcAft>
              <a:buNone/>
              <a:defRPr sz="16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spcBef>
                <a:spcPts val="0"/>
              </a:spcBef>
              <a:spcAft>
                <a:spcPts val="0"/>
              </a:spcAft>
              <a:buNone/>
              <a:defRPr sz="16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9A76B771-4064-4DF1-891C-A83E16539194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15" name="Google Shape;15;p1"/>
          <p:cNvPicPr preferRelativeResize="0"/>
          <p:nvPr/>
        </p:nvPicPr>
        <p:blipFill rotWithShape="1">
          <a:blip r:embed="rId30">
            <a:alphaModFix/>
          </a:blip>
          <a:srcRect l="240" r="39988"/>
          <a:stretch/>
        </p:blipFill>
        <p:spPr>
          <a:xfrm>
            <a:off x="2" y="0"/>
            <a:ext cx="12192001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90769139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  <p:sldLayoutId id="2147483685" r:id="rId13"/>
    <p:sldLayoutId id="2147483686" r:id="rId14"/>
    <p:sldLayoutId id="2147483687" r:id="rId15"/>
    <p:sldLayoutId id="2147483688" r:id="rId16"/>
    <p:sldLayoutId id="2147483689" r:id="rId17"/>
    <p:sldLayoutId id="2147483690" r:id="rId18"/>
    <p:sldLayoutId id="2147483691" r:id="rId19"/>
    <p:sldLayoutId id="2147483692" r:id="rId20"/>
    <p:sldLayoutId id="2147483693" r:id="rId21"/>
    <p:sldLayoutId id="2147483694" r:id="rId22"/>
    <p:sldLayoutId id="2147483695" r:id="rId23"/>
    <p:sldLayoutId id="2147483696" r:id="rId24"/>
    <p:sldLayoutId id="2147483697" r:id="rId25"/>
    <p:sldLayoutId id="2147483698" r:id="rId26"/>
    <p:sldLayoutId id="2147483699" r:id="rId27"/>
    <p:sldLayoutId id="2147483701" r:id="rId28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5.xml"/><Relationship Id="rId4" Type="http://schemas.openxmlformats.org/officeDocument/2006/relationships/image" Target="../media/image4.em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5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10.png"/><Relationship Id="rId7" Type="http://schemas.openxmlformats.org/officeDocument/2006/relationships/image" Target="../media/image14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5.xml"/><Relationship Id="rId6" Type="http://schemas.openxmlformats.org/officeDocument/2006/relationships/image" Target="../media/image13.png"/><Relationship Id="rId11" Type="http://schemas.openxmlformats.org/officeDocument/2006/relationships/image" Target="../media/image18.png"/><Relationship Id="rId5" Type="http://schemas.openxmlformats.org/officeDocument/2006/relationships/image" Target="../media/image12.png"/><Relationship Id="rId10" Type="http://schemas.openxmlformats.org/officeDocument/2006/relationships/image" Target="../media/image17.png"/><Relationship Id="rId4" Type="http://schemas.openxmlformats.org/officeDocument/2006/relationships/image" Target="../media/image11.png"/><Relationship Id="rId9" Type="http://schemas.openxmlformats.org/officeDocument/2006/relationships/image" Target="../media/image16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tiff"/><Relationship Id="rId1" Type="http://schemas.openxmlformats.org/officeDocument/2006/relationships/slideLayout" Target="../slideLayouts/slideLayout25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5.xml"/><Relationship Id="rId6" Type="http://schemas.openxmlformats.org/officeDocument/2006/relationships/image" Target="../media/image23.png"/><Relationship Id="rId5" Type="http://schemas.microsoft.com/office/2007/relationships/hdphoto" Target="../media/hdphoto1.wdp"/><Relationship Id="rId4" Type="http://schemas.openxmlformats.org/officeDocument/2006/relationships/image" Target="../media/image22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5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5.xml"/><Relationship Id="rId4" Type="http://schemas.openxmlformats.org/officeDocument/2006/relationships/image" Target="../media/image27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5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5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5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381000"/>
            <a:ext cx="12440509" cy="830039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>
            <a:outerShdw dist="35921" dir="2700000" algn="ctr" rotWithShape="0">
              <a:schemeClr val="bg2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219200" y="816000"/>
            <a:ext cx="10363200" cy="1470000"/>
          </a:xfrm>
          <a:effectLst>
            <a:outerShdw blurRad="50800" dist="50800" dir="5400000" algn="ctr" rotWithShape="0">
              <a:srgbClr val="000000">
                <a:alpha val="96000"/>
              </a:srgbClr>
            </a:outerShdw>
          </a:effectLst>
        </p:spPr>
        <p:txBody>
          <a:bodyPr/>
          <a:lstStyle/>
          <a:p>
            <a:pPr algn="r"/>
            <a:r>
              <a:rPr lang="en-US" dirty="0">
                <a:solidFill>
                  <a:schemeClr val="bg1"/>
                </a:solidFill>
                <a:effectLst>
                  <a:outerShdw blurRad="50800" dist="50800" dir="5400000" algn="ctr" rotWithShape="0">
                    <a:srgbClr val="000000">
                      <a:alpha val="66000"/>
                    </a:srgbClr>
                  </a:outerShdw>
                </a:effectLst>
              </a:rPr>
              <a:t>Green Mountain Power </a:t>
            </a:r>
            <a:br>
              <a:rPr lang="en-US" dirty="0">
                <a:solidFill>
                  <a:schemeClr val="bg1"/>
                </a:solidFill>
                <a:effectLst>
                  <a:outerShdw blurRad="50800" dist="50800" dir="5400000" algn="ctr" rotWithShape="0">
                    <a:srgbClr val="000000">
                      <a:alpha val="66000"/>
                    </a:srgbClr>
                  </a:outerShdw>
                </a:effectLst>
              </a:rPr>
            </a:br>
            <a:r>
              <a:rPr lang="en-US" dirty="0">
                <a:solidFill>
                  <a:schemeClr val="bg1"/>
                </a:solidFill>
                <a:effectLst>
                  <a:outerShdw blurRad="50800" dist="50800" dir="5400000" algn="ctr" rotWithShape="0">
                    <a:srgbClr val="000000">
                      <a:alpha val="66000"/>
                    </a:srgbClr>
                  </a:outerShdw>
                </a:effectLst>
              </a:rPr>
              <a:t>Climate Action Planning Framework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9A76B771-4064-4DF1-891C-A83E16539194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794297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Topics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BE56869-0CCD-B940-9F5F-AE2E54A2623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599" y="1600200"/>
            <a:ext cx="11245321" cy="4526000"/>
          </a:xfrm>
        </p:spPr>
        <p:txBody>
          <a:bodyPr/>
          <a:lstStyle/>
          <a:p>
            <a:r>
              <a:rPr lang="en-US" dirty="0">
                <a:latin typeface="Verdana"/>
                <a:cs typeface="Verdana"/>
              </a:rPr>
              <a:t>Vermont Climate Trends</a:t>
            </a:r>
          </a:p>
          <a:p>
            <a:r>
              <a:rPr lang="en-US" dirty="0">
                <a:latin typeface="Verdana"/>
                <a:cs typeface="Verdana"/>
              </a:rPr>
              <a:t>System Impacts from Weather</a:t>
            </a:r>
          </a:p>
          <a:p>
            <a:r>
              <a:rPr lang="en-US" dirty="0">
                <a:latin typeface="Verdana"/>
                <a:cs typeface="Verdana"/>
              </a:rPr>
              <a:t>Customer Impacts from Weather</a:t>
            </a:r>
          </a:p>
          <a:p>
            <a:r>
              <a:rPr lang="en-US" dirty="0">
                <a:latin typeface="Verdana"/>
                <a:cs typeface="Verdana"/>
              </a:rPr>
              <a:t>Climate Hardening Technologies and Priority Areas</a:t>
            </a:r>
          </a:p>
          <a:p>
            <a:r>
              <a:rPr lang="en-US" dirty="0">
                <a:latin typeface="Verdana"/>
                <a:cs typeface="Verdana"/>
              </a:rPr>
              <a:t>The Role of Innovation</a:t>
            </a:r>
          </a:p>
          <a:p>
            <a:r>
              <a:rPr lang="en-US" dirty="0">
                <a:latin typeface="Verdana"/>
                <a:cs typeface="Verdana"/>
              </a:rPr>
              <a:t>High level for local for area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76B771-4064-4DF1-891C-A83E16539194}" type="slidenum">
              <a:rPr lang="en-US" smtClean="0"/>
              <a:pPr/>
              <a:t>2</a:t>
            </a:fld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body" sz="quarter" idx="13"/>
          </p:nvPr>
        </p:nvSpPr>
        <p:spPr/>
        <p:txBody>
          <a:bodyPr>
            <a:normAutofit fontScale="85000" lnSpcReduction="20000"/>
          </a:bodyPr>
          <a:lstStyle/>
          <a:p>
            <a:pPr marL="114300" indent="0">
              <a:buNone/>
            </a:pPr>
            <a:endParaRPr lang="en-US" sz="2000" dirty="0">
              <a:latin typeface="Verdana"/>
              <a:cs typeface="Verdana"/>
            </a:endParaRPr>
          </a:p>
          <a:p>
            <a:endParaRPr lang="en-US" dirty="0">
              <a:latin typeface="Verdana"/>
              <a:cs typeface="Verdana"/>
            </a:endParaRPr>
          </a:p>
        </p:txBody>
      </p:sp>
    </p:spTree>
    <p:extLst>
      <p:ext uri="{BB962C8B-B14F-4D97-AF65-F5344CB8AC3E}">
        <p14:creationId xmlns:p14="http://schemas.microsoft.com/office/powerpoint/2010/main" val="107830382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image001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3F3F3"/>
              </a:clrFrom>
              <a:clrTo>
                <a:srgbClr val="F3F3F3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4979" y="1479510"/>
            <a:ext cx="5925521" cy="3657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63323" y="2261142"/>
            <a:ext cx="4051300" cy="3887175"/>
          </a:xfrm>
          <a:prstGeom prst="rect">
            <a:avLst/>
          </a:prstGeom>
        </p:spPr>
      </p:pic>
      <p:sp>
        <p:nvSpPr>
          <p:cNvPr id="3" name="Right Arrow 2"/>
          <p:cNvSpPr/>
          <p:nvPr/>
        </p:nvSpPr>
        <p:spPr>
          <a:xfrm rot="20875115">
            <a:off x="1610621" y="5187126"/>
            <a:ext cx="5157041" cy="1066800"/>
          </a:xfrm>
          <a:prstGeom prst="rightArrow">
            <a:avLst/>
          </a:prstGeom>
          <a:solidFill>
            <a:schemeClr val="accent3">
              <a:lumMod val="75000"/>
              <a:alpha val="7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8376" y="274637"/>
            <a:ext cx="11502624" cy="1143000"/>
          </a:xfrm>
        </p:spPr>
        <p:txBody>
          <a:bodyPr/>
          <a:lstStyle/>
          <a:p>
            <a:r>
              <a:rPr lang="en-US" sz="3600" dirty="0"/>
              <a:t>Higher Precipitation with More Intense Events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76B771-4064-4DF1-891C-A83E16539194}" type="slidenum">
              <a:rPr lang="en-US" smtClean="0"/>
              <a:pPr/>
              <a:t>3</a:t>
            </a:fld>
            <a:endParaRPr lang="en-US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124D5249-F47C-5F46-979E-B5DE1ADC219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86243" y="228600"/>
            <a:ext cx="7028956" cy="385329"/>
          </a:xfrm>
        </p:spPr>
        <p:txBody>
          <a:bodyPr/>
          <a:lstStyle/>
          <a:p>
            <a:r>
              <a:rPr lang="en-US" dirty="0"/>
              <a:t>Vermont Climate Trends</a:t>
            </a:r>
          </a:p>
        </p:txBody>
      </p:sp>
      <p:sp>
        <p:nvSpPr>
          <p:cNvPr id="6" name="Oval 5"/>
          <p:cNvSpPr/>
          <p:nvPr/>
        </p:nvSpPr>
        <p:spPr>
          <a:xfrm>
            <a:off x="1828800" y="5538717"/>
            <a:ext cx="1524000" cy="914400"/>
          </a:xfrm>
          <a:prstGeom prst="ellipse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/>
              <a:t>More Moisture in  Atmosphere</a:t>
            </a:r>
          </a:p>
        </p:txBody>
      </p:sp>
      <p:sp>
        <p:nvSpPr>
          <p:cNvPr id="9" name="Oval 8"/>
          <p:cNvSpPr/>
          <p:nvPr/>
        </p:nvSpPr>
        <p:spPr>
          <a:xfrm>
            <a:off x="3352800" y="5233917"/>
            <a:ext cx="1524000" cy="914400"/>
          </a:xfrm>
          <a:prstGeom prst="ellipse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/>
              <a:t>Creates More Severe Weather</a:t>
            </a:r>
          </a:p>
        </p:txBody>
      </p:sp>
      <p:sp>
        <p:nvSpPr>
          <p:cNvPr id="10" name="Oval 9"/>
          <p:cNvSpPr/>
          <p:nvPr/>
        </p:nvSpPr>
        <p:spPr>
          <a:xfrm>
            <a:off x="4876800" y="4929117"/>
            <a:ext cx="1663700" cy="914400"/>
          </a:xfrm>
          <a:prstGeom prst="ellipse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/>
              <a:t>Creates More  Reliability Impacts</a:t>
            </a:r>
          </a:p>
        </p:txBody>
      </p:sp>
    </p:spTree>
    <p:extLst>
      <p:ext uri="{BB962C8B-B14F-4D97-AF65-F5344CB8AC3E}">
        <p14:creationId xmlns:p14="http://schemas.microsoft.com/office/powerpoint/2010/main" val="212448896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8376" y="838200"/>
            <a:ext cx="10972800" cy="1143000"/>
          </a:xfrm>
        </p:spPr>
        <p:txBody>
          <a:bodyPr/>
          <a:lstStyle/>
          <a:p>
            <a:r>
              <a:rPr lang="en-US" dirty="0"/>
              <a:t>Temperatures Increasing Summer Storm Severity, Winter Wet Snow/Ice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76B771-4064-4DF1-891C-A83E16539194}" type="slidenum">
              <a:rPr lang="en-US" smtClean="0"/>
              <a:pPr/>
              <a:t>4</a:t>
            </a:fld>
            <a:endParaRPr lang="en-US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0C37299F-AF5B-D843-9321-1717E4158D3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/>
              <a:t>Vermont Climate Trends</a:t>
            </a:r>
          </a:p>
        </p:txBody>
      </p:sp>
      <p:pic>
        <p:nvPicPr>
          <p:cNvPr id="11" name="Picture 5" descr="image009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EFEFEF"/>
              </a:clrFrom>
              <a:clrTo>
                <a:srgbClr val="EFEFE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62200" y="2057400"/>
            <a:ext cx="7431075" cy="45926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Oval 11"/>
          <p:cNvSpPr/>
          <p:nvPr/>
        </p:nvSpPr>
        <p:spPr>
          <a:xfrm>
            <a:off x="6915938" y="4699368"/>
            <a:ext cx="2590799" cy="629752"/>
          </a:xfrm>
          <a:prstGeom prst="ellipse">
            <a:avLst/>
          </a:prstGeom>
          <a:solidFill>
            <a:srgbClr val="FF0000">
              <a:alpha val="30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/>
              <a:t>Heavier, Wetter Snow/Freezing Rain</a:t>
            </a:r>
          </a:p>
        </p:txBody>
      </p:sp>
      <p:sp>
        <p:nvSpPr>
          <p:cNvPr id="13" name="Oval 12"/>
          <p:cNvSpPr/>
          <p:nvPr/>
        </p:nvSpPr>
        <p:spPr>
          <a:xfrm>
            <a:off x="2915682" y="4846409"/>
            <a:ext cx="2209800" cy="629752"/>
          </a:xfrm>
          <a:prstGeom prst="ellipse">
            <a:avLst/>
          </a:prstGeom>
          <a:solidFill>
            <a:srgbClr val="3366FF">
              <a:alpha val="30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/>
              <a:t>Drier, Lighter</a:t>
            </a:r>
          </a:p>
          <a:p>
            <a:pPr algn="ctr"/>
            <a:r>
              <a:rPr lang="en-US" sz="1600" dirty="0"/>
              <a:t>Snow</a:t>
            </a:r>
          </a:p>
        </p:txBody>
      </p:sp>
      <p:sp>
        <p:nvSpPr>
          <p:cNvPr id="16" name="Oval 15"/>
          <p:cNvSpPr/>
          <p:nvPr/>
        </p:nvSpPr>
        <p:spPr>
          <a:xfrm>
            <a:off x="7144538" y="2870568"/>
            <a:ext cx="2590799" cy="629752"/>
          </a:xfrm>
          <a:prstGeom prst="ellipse">
            <a:avLst/>
          </a:prstGeom>
          <a:solidFill>
            <a:srgbClr val="FF6600">
              <a:alpha val="48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/>
              <a:t>Higher Temps Fuel Severe T-Storms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289183" y="2965525"/>
            <a:ext cx="976124" cy="30523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/>
              <a:t>Summer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3181891" y="5585873"/>
            <a:ext cx="838691" cy="30523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/>
              <a:t>Winter</a:t>
            </a:r>
          </a:p>
        </p:txBody>
      </p:sp>
    </p:spTree>
    <p:extLst>
      <p:ext uri="{BB962C8B-B14F-4D97-AF65-F5344CB8AC3E}">
        <p14:creationId xmlns:p14="http://schemas.microsoft.com/office/powerpoint/2010/main" val="403632791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>
            <a:extLst>
              <a:ext uri="{FF2B5EF4-FFF2-40B4-BE49-F238E27FC236}">
                <a16:creationId xmlns:a16="http://schemas.microsoft.com/office/drawing/2014/main" id="{5DA4C634-60E8-694D-AA7E-3CD3F9ACF4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More frequent Intense storms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76B771-4064-4DF1-891C-A83E16539194}" type="slidenum">
              <a:rPr lang="en-US" smtClean="0"/>
              <a:pPr/>
              <a:t>5</a:t>
            </a:fld>
            <a:endParaRPr lang="en-US"/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9A5DD02E-926A-F94A-9862-91BEC857C89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/>
              <a:t>National Trends Impacting Vermont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>
            <a:clrChange>
              <a:clrFrom>
                <a:srgbClr val="F9F9F9"/>
              </a:clrFrom>
              <a:clrTo>
                <a:srgbClr val="F9F9F9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682" t="2794" r="7203"/>
          <a:stretch/>
        </p:blipFill>
        <p:spPr>
          <a:xfrm>
            <a:off x="2133600" y="1480123"/>
            <a:ext cx="7711441" cy="52254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454048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Intense Storms More Frequent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76B771-4064-4DF1-891C-A83E16539194}" type="slidenum">
              <a:rPr lang="en-US" smtClean="0"/>
              <a:pPr/>
              <a:t>6</a:t>
            </a:fld>
            <a:endParaRPr lang="en-US" dirty="0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0DED302F-09A0-EF4E-B53C-5F76E7E7B1A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/>
              <a:t>Vermont Experience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457200" y="-550724"/>
            <a:ext cx="229642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FF0000"/>
                </a:solidFill>
              </a:rPr>
              <a:t>Couture Updating this</a:t>
            </a:r>
          </a:p>
        </p:txBody>
      </p:sp>
      <p:pic>
        <p:nvPicPr>
          <p:cNvPr id="1027" name="Picture 3" descr="image002">
            <a:extLst>
              <a:ext uri="{FF2B5EF4-FFF2-40B4-BE49-F238E27FC236}">
                <a16:creationId xmlns:a16="http://schemas.microsoft.com/office/drawing/2014/main" id="{85B4A6BE-10AA-4D15-8AA3-C1315052091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5400" y="1295400"/>
            <a:ext cx="9323187" cy="54577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4265007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D77A6B-7795-2E4F-B5C5-70352500E0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en-US" dirty="0"/>
              <a:t>GMP Outage Map</a:t>
            </a:r>
            <a:br>
              <a:rPr lang="en-US" dirty="0"/>
            </a:br>
            <a:r>
              <a:rPr lang="en-US" dirty="0"/>
              <a:t>Halloween 2019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DAC9744-76B4-3F4C-9D44-BFEA6EFE945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62600" y="1785164"/>
            <a:ext cx="5867400" cy="4526000"/>
          </a:xfrm>
        </p:spPr>
        <p:txBody>
          <a:bodyPr/>
          <a:lstStyle/>
          <a:p>
            <a:r>
              <a:rPr lang="en-US" dirty="0"/>
              <a:t>55,000 out at peak</a:t>
            </a:r>
          </a:p>
          <a:p>
            <a:r>
              <a:rPr lang="en-US" dirty="0"/>
              <a:t>Storm total:  114,000</a:t>
            </a:r>
          </a:p>
          <a:p>
            <a:r>
              <a:rPr lang="en-US" dirty="0"/>
              <a:t>2,167 “Outage Events”</a:t>
            </a:r>
          </a:p>
          <a:p>
            <a:r>
              <a:rPr lang="en-US" dirty="0"/>
              <a:t>Hundreds of “Hazards”</a:t>
            </a:r>
          </a:p>
          <a:p>
            <a:r>
              <a:rPr lang="en-US" dirty="0"/>
              <a:t>3.75 day restoration</a:t>
            </a:r>
          </a:p>
          <a:p>
            <a:r>
              <a:rPr lang="en-US" dirty="0"/>
              <a:t>Damage particularly in Connecticut River Valley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E8F9AF0-3840-4448-A496-EEA7BE850F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76B771-4064-4DF1-891C-A83E16539194}" type="slidenum">
              <a:rPr lang="en-US" smtClean="0"/>
              <a:pPr/>
              <a:t>7</a:t>
            </a:fld>
            <a:endParaRPr lang="en-US"/>
          </a:p>
        </p:txBody>
      </p:sp>
      <p:pic>
        <p:nvPicPr>
          <p:cNvPr id="7" name="Picture 2" descr="image003">
            <a:extLst>
              <a:ext uri="{FF2B5EF4-FFF2-40B4-BE49-F238E27FC236}">
                <a16:creationId xmlns:a16="http://schemas.microsoft.com/office/drawing/2014/main" id="{69E85BAF-B111-4C4A-A2AF-889DD8B5F6C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2991" y="152400"/>
            <a:ext cx="4036209" cy="65262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3316914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GMP Goal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80A76BA-09AF-A24A-B512-9A6084CC47B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4800" y="1371600"/>
            <a:ext cx="4724400" cy="3048000"/>
          </a:xfrm>
        </p:spPr>
        <p:txBody>
          <a:bodyPr/>
          <a:lstStyle/>
          <a:p>
            <a:r>
              <a:rPr lang="en-US" dirty="0"/>
              <a:t>Serve customers by avoiding impacts of severe disruption and damage experienced elsewhere in country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76B771-4064-4DF1-891C-A83E16539194}" type="slidenum">
              <a:rPr lang="en-US" smtClean="0"/>
              <a:pPr/>
              <a:t>8</a:t>
            </a:fld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5A87414-A035-574A-91E5-1D6914C1AE1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/>
              <a:t>Climate Action Plan</a:t>
            </a: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BA405460-CDD4-934D-924E-CC663DA18906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45" t="15874" r="4319" b="13026"/>
          <a:stretch/>
        </p:blipFill>
        <p:spPr>
          <a:xfrm>
            <a:off x="4876800" y="2286000"/>
            <a:ext cx="6096000" cy="1524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9CC35BD9-2249-8E43-A78C-E517606029F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54326" y="4090028"/>
            <a:ext cx="3548878" cy="558433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29018996-6AD4-A24E-B4D1-5504664CC955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50369" y="5105400"/>
            <a:ext cx="4529659" cy="506287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C5876099-FD05-C447-9928-2603F2C12DB7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05800" y="3352800"/>
            <a:ext cx="3614032" cy="168259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grpSp>
        <p:nvGrpSpPr>
          <p:cNvPr id="28" name="Group 27">
            <a:extLst>
              <a:ext uri="{FF2B5EF4-FFF2-40B4-BE49-F238E27FC236}">
                <a16:creationId xmlns:a16="http://schemas.microsoft.com/office/drawing/2014/main" id="{BDB4E764-D4AF-8E4A-B592-CFE080531D0E}"/>
              </a:ext>
            </a:extLst>
          </p:cNvPr>
          <p:cNvGrpSpPr/>
          <p:nvPr/>
        </p:nvGrpSpPr>
        <p:grpSpPr>
          <a:xfrm>
            <a:off x="7631089" y="23454"/>
            <a:ext cx="4256110" cy="2438752"/>
            <a:chOff x="7028922" y="109713"/>
            <a:chExt cx="4256110" cy="2438752"/>
          </a:xfrm>
        </p:grpSpPr>
        <p:pic>
          <p:nvPicPr>
            <p:cNvPr id="22" name="Picture 21">
              <a:extLst>
                <a:ext uri="{FF2B5EF4-FFF2-40B4-BE49-F238E27FC236}">
                  <a16:creationId xmlns:a16="http://schemas.microsoft.com/office/drawing/2014/main" id="{677E9EBC-B8B4-7D4B-B5DB-1A3209CC795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2654" t="37002" r="2674"/>
            <a:stretch/>
          </p:blipFill>
          <p:spPr>
            <a:xfrm>
              <a:off x="7028922" y="109713"/>
              <a:ext cx="4256110" cy="2438752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  <p:pic>
          <p:nvPicPr>
            <p:cNvPr id="23" name="Picture 22">
              <a:extLst>
                <a:ext uri="{FF2B5EF4-FFF2-40B4-BE49-F238E27FC236}">
                  <a16:creationId xmlns:a16="http://schemas.microsoft.com/office/drawing/2014/main" id="{D5B62981-3FD4-774D-BA55-A53BC69A2D5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11035" b="64819"/>
            <a:stretch/>
          </p:blipFill>
          <p:spPr>
            <a:xfrm>
              <a:off x="7119885" y="190573"/>
              <a:ext cx="2862315" cy="768766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</p:grpSp>
      <p:pic>
        <p:nvPicPr>
          <p:cNvPr id="7" name="Picture 6">
            <a:extLst>
              <a:ext uri="{FF2B5EF4-FFF2-40B4-BE49-F238E27FC236}">
                <a16:creationId xmlns:a16="http://schemas.microsoft.com/office/drawing/2014/main" id="{93B5B064-BBF4-404D-BC06-D245663A406B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98" t="34048" r="82811" b="5998"/>
          <a:stretch/>
        </p:blipFill>
        <p:spPr>
          <a:xfrm>
            <a:off x="10957911" y="439309"/>
            <a:ext cx="828455" cy="191810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grpSp>
        <p:nvGrpSpPr>
          <p:cNvPr id="27" name="Group 26">
            <a:extLst>
              <a:ext uri="{FF2B5EF4-FFF2-40B4-BE49-F238E27FC236}">
                <a16:creationId xmlns:a16="http://schemas.microsoft.com/office/drawing/2014/main" id="{C0246B47-3B6D-B140-B65A-2859A15B3EFD}"/>
              </a:ext>
            </a:extLst>
          </p:cNvPr>
          <p:cNvGrpSpPr/>
          <p:nvPr/>
        </p:nvGrpSpPr>
        <p:grpSpPr>
          <a:xfrm>
            <a:off x="6674796" y="5638800"/>
            <a:ext cx="4983804" cy="1215316"/>
            <a:chOff x="-762000" y="7395284"/>
            <a:chExt cx="4983804" cy="1215316"/>
          </a:xfrm>
        </p:grpSpPr>
        <p:pic>
          <p:nvPicPr>
            <p:cNvPr id="26" name="Picture 25">
              <a:extLst>
                <a:ext uri="{FF2B5EF4-FFF2-40B4-BE49-F238E27FC236}">
                  <a16:creationId xmlns:a16="http://schemas.microsoft.com/office/drawing/2014/main" id="{5FDA4523-22F5-1444-B9EF-6ABA96B15C8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9103" t="44536" r="1217" b="1"/>
            <a:stretch/>
          </p:blipFill>
          <p:spPr>
            <a:xfrm>
              <a:off x="-759295" y="7395284"/>
              <a:ext cx="4969688" cy="1193420"/>
            </a:xfrm>
            <a:prstGeom prst="rect">
              <a:avLst/>
            </a:prstGeom>
          </p:spPr>
        </p:pic>
        <p:pic>
          <p:nvPicPr>
            <p:cNvPr id="25" name="Picture 24">
              <a:extLst>
                <a:ext uri="{FF2B5EF4-FFF2-40B4-BE49-F238E27FC236}">
                  <a16:creationId xmlns:a16="http://schemas.microsoft.com/office/drawing/2014/main" id="{B4B1814D-5BF3-D045-9534-4B227397B1E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5096" r="23269" b="75886"/>
            <a:stretch/>
          </p:blipFill>
          <p:spPr>
            <a:xfrm>
              <a:off x="-762000" y="7405375"/>
              <a:ext cx="4364182" cy="279499"/>
            </a:xfrm>
            <a:prstGeom prst="rect">
              <a:avLst/>
            </a:prstGeom>
          </p:spPr>
        </p:pic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5BDD7E0B-D23C-5842-8F02-3C4D92679A6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436" t="46085" r="83674" b="44488"/>
            <a:stretch/>
          </p:blipFill>
          <p:spPr>
            <a:xfrm>
              <a:off x="3352800" y="8458200"/>
              <a:ext cx="869004" cy="1524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52515494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Priority Areas</a:t>
            </a:r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994733951"/>
              </p:ext>
            </p:extLst>
          </p:nvPr>
        </p:nvGraphicFramePr>
        <p:xfrm>
          <a:off x="609600" y="1600200"/>
          <a:ext cx="10972800" cy="446532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3200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7724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3340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Planning Category</a:t>
                      </a:r>
                      <a:endParaRPr lang="en-US" sz="160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131674" marR="131674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Highlights</a:t>
                      </a:r>
                      <a:endParaRPr lang="en-US" sz="160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131674" marR="131674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18160">
                <a:tc>
                  <a:txBody>
                    <a:bodyPr/>
                    <a:lstStyle/>
                    <a:p>
                      <a:r>
                        <a:rPr lang="en-US" sz="16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T+D</a:t>
                      </a:r>
                      <a:endParaRPr lang="en-US" sz="160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131674" marR="131674" anchor="ctr"/>
                </a:tc>
                <a:tc>
                  <a:txBody>
                    <a:bodyPr/>
                    <a:lstStyle/>
                    <a:p>
                      <a:r>
                        <a:rPr lang="en-US" sz="16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Prioritized and intensified Circuit Hardening; Utilize</a:t>
                      </a:r>
                      <a:r>
                        <a:rPr lang="en-US" sz="1600" baseline="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6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resilient construction techniques </a:t>
                      </a:r>
                      <a:endParaRPr lang="en-US" sz="160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131674" marR="131674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18160">
                <a:tc>
                  <a:txBody>
                    <a:bodyPr/>
                    <a:lstStyle/>
                    <a:p>
                      <a:r>
                        <a:rPr lang="en-US" sz="16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Substations</a:t>
                      </a:r>
                      <a:endParaRPr lang="en-US" sz="160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131674" marR="131674" anchor="ctr"/>
                </a:tc>
                <a:tc>
                  <a:txBody>
                    <a:bodyPr/>
                    <a:lstStyle/>
                    <a:p>
                      <a:r>
                        <a:rPr lang="en-US" sz="16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Accelerate floodplain analysis &amp;</a:t>
                      </a:r>
                      <a:r>
                        <a:rPr lang="en-US" sz="1600" baseline="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relocations</a:t>
                      </a:r>
                      <a:endParaRPr lang="en-US" sz="160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131674" marR="131674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18160">
                <a:tc>
                  <a:txBody>
                    <a:bodyPr/>
                    <a:lstStyle/>
                    <a:p>
                      <a:r>
                        <a:rPr lang="en-US" sz="16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Generation</a:t>
                      </a:r>
                      <a:endParaRPr lang="en-US" sz="160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131674" marR="131674" anchor="ctr"/>
                </a:tc>
                <a:tc>
                  <a:txBody>
                    <a:bodyPr/>
                    <a:lstStyle/>
                    <a:p>
                      <a:r>
                        <a:rPr lang="en-US" sz="16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Prioritize</a:t>
                      </a:r>
                      <a:r>
                        <a:rPr lang="en-US" sz="1600" baseline="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h</a:t>
                      </a:r>
                      <a:r>
                        <a:rPr lang="en-US" sz="16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igh water event management; catastrophic</a:t>
                      </a:r>
                      <a:r>
                        <a:rPr lang="en-US" sz="1600" baseline="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event emergency operating protocols, in addition to planned upgrades</a:t>
                      </a:r>
                      <a:endParaRPr lang="en-US" sz="160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131674" marR="131674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18160">
                <a:tc>
                  <a:txBody>
                    <a:bodyPr/>
                    <a:lstStyle/>
                    <a:p>
                      <a:r>
                        <a:rPr lang="en-US" sz="16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IT/OT/Telecomm</a:t>
                      </a:r>
                      <a:endParaRPr lang="en-US" sz="160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131674" marR="131674" anchor="ctr"/>
                </a:tc>
                <a:tc>
                  <a:txBody>
                    <a:bodyPr/>
                    <a:lstStyle/>
                    <a:p>
                      <a:r>
                        <a:rPr lang="en-US" sz="16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Ensure cloud-based redundancy</a:t>
                      </a:r>
                      <a:r>
                        <a:rPr lang="en-US" sz="1600" baseline="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of critical systems; establish power and telecomm redundancy for critical systems </a:t>
                      </a:r>
                      <a:endParaRPr lang="en-US" sz="160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131674" marR="131674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18160">
                <a:tc>
                  <a:txBody>
                    <a:bodyPr/>
                    <a:lstStyle/>
                    <a:p>
                      <a:r>
                        <a:rPr lang="en-US" sz="16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Stakeholder Communications</a:t>
                      </a:r>
                      <a:endParaRPr lang="en-US" sz="160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131674" marR="131674" anchor="ctr"/>
                </a:tc>
                <a:tc>
                  <a:txBody>
                    <a:bodyPr/>
                    <a:lstStyle/>
                    <a:p>
                      <a:r>
                        <a:rPr lang="en-US" sz="16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Improve ability</a:t>
                      </a:r>
                      <a:r>
                        <a:rPr lang="en-US" sz="1600" baseline="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to generate t</a:t>
                      </a:r>
                      <a:r>
                        <a:rPr lang="en-US" sz="16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argeted</a:t>
                      </a:r>
                      <a:r>
                        <a:rPr lang="en-US" sz="1600" baseline="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communications (customer and non-customer) via text, email, and </a:t>
                      </a:r>
                      <a:r>
                        <a:rPr lang="en-US" sz="1600" baseline="0" dirty="0" err="1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robo</a:t>
                      </a:r>
                      <a:r>
                        <a:rPr lang="en-US" sz="1600" baseline="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-calls during events</a:t>
                      </a:r>
                      <a:endParaRPr lang="en-US" sz="160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131674" marR="131674"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18160">
                <a:tc>
                  <a:txBody>
                    <a:bodyPr/>
                    <a:lstStyle/>
                    <a:p>
                      <a:r>
                        <a:rPr lang="en-US" sz="16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Resiliency Zones</a:t>
                      </a:r>
                      <a:endParaRPr lang="en-US" sz="160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131674" marR="131674" anchor="ctr"/>
                </a:tc>
                <a:tc>
                  <a:txBody>
                    <a:bodyPr/>
                    <a:lstStyle/>
                    <a:p>
                      <a:r>
                        <a:rPr lang="en-US" sz="16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Plan with state and communities to</a:t>
                      </a:r>
                      <a:r>
                        <a:rPr lang="en-US" sz="1600" baseline="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support </a:t>
                      </a:r>
                      <a:r>
                        <a:rPr lang="en-US" sz="16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critical areas of Vermont for grid islanding during</a:t>
                      </a:r>
                      <a:r>
                        <a:rPr lang="en-US" sz="1600" baseline="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widespread, extended disaster events</a:t>
                      </a:r>
                      <a:endParaRPr lang="en-US" sz="160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131674" marR="131674" anchor="ctr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518160">
                <a:tc>
                  <a:txBody>
                    <a:bodyPr/>
                    <a:lstStyle/>
                    <a:p>
                      <a:r>
                        <a:rPr lang="en-US" sz="16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Innovation</a:t>
                      </a:r>
                      <a:endParaRPr lang="en-US" sz="160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131674" marR="131674" anchor="ctr"/>
                </a:tc>
                <a:tc>
                  <a:txBody>
                    <a:bodyPr/>
                    <a:lstStyle/>
                    <a:p>
                      <a:r>
                        <a:rPr lang="en-US" sz="16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Continue expansion of storage</a:t>
                      </a:r>
                      <a:r>
                        <a:rPr lang="en-US" sz="1600" baseline="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to customers for safety and reliability through GMP &amp; BYOD programs</a:t>
                      </a:r>
                      <a:endParaRPr lang="en-US" sz="160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131674" marR="131674" anchor="ctr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76B771-4064-4DF1-891C-A83E16539194}" type="slidenum">
              <a:rPr lang="en-US" smtClean="0"/>
              <a:pPr/>
              <a:t>9</a:t>
            </a:fld>
            <a:endParaRPr lang="en-US"/>
          </a:p>
        </p:txBody>
      </p:sp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231244C2-703D-1645-BD9B-46364B574CD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/>
              <a:t>Climate Action Plan</a:t>
            </a:r>
          </a:p>
        </p:txBody>
      </p:sp>
    </p:spTree>
    <p:extLst>
      <p:ext uri="{BB962C8B-B14F-4D97-AF65-F5344CB8AC3E}">
        <p14:creationId xmlns:p14="http://schemas.microsoft.com/office/powerpoint/2010/main" val="273969559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6243" y="1219200"/>
            <a:ext cx="11568677" cy="1143000"/>
          </a:xfrm>
        </p:spPr>
        <p:txBody>
          <a:bodyPr/>
          <a:lstStyle/>
          <a:p>
            <a:r>
              <a:rPr lang="en-US" sz="3400" dirty="0"/>
              <a:t>Prioritized Communities/ </a:t>
            </a:r>
            <a:br>
              <a:rPr lang="en-US" sz="3400" dirty="0"/>
            </a:br>
            <a:r>
              <a:rPr lang="en-US" sz="3400" dirty="0"/>
              <a:t>MOST DIFFICULT Reliability</a:t>
            </a:r>
            <a:br>
              <a:rPr lang="en-US" sz="3400" dirty="0"/>
            </a:br>
            <a:r>
              <a:rPr lang="en-US" sz="3400" dirty="0"/>
              <a:t>Circuits</a:t>
            </a:r>
          </a:p>
        </p:txBody>
      </p:sp>
      <p:graphicFrame>
        <p:nvGraphicFramePr>
          <p:cNvPr id="13" name="Content Placeholder 12">
            <a:extLst>
              <a:ext uri="{FF2B5EF4-FFF2-40B4-BE49-F238E27FC236}">
                <a16:creationId xmlns:a16="http://schemas.microsoft.com/office/drawing/2014/main" id="{7D3E6D7C-AED4-8E4E-AF68-DD86CCB35975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974366174"/>
              </p:ext>
            </p:extLst>
          </p:nvPr>
        </p:nvGraphicFramePr>
        <p:xfrm>
          <a:off x="5841216" y="944880"/>
          <a:ext cx="6045984" cy="55321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08224">
                  <a:extLst>
                    <a:ext uri="{9D8B030D-6E8A-4147-A177-3AD203B41FA5}">
                      <a16:colId xmlns:a16="http://schemas.microsoft.com/office/drawing/2014/main" val="872932313"/>
                    </a:ext>
                  </a:extLst>
                </a:gridCol>
                <a:gridCol w="1920240">
                  <a:extLst>
                    <a:ext uri="{9D8B030D-6E8A-4147-A177-3AD203B41FA5}">
                      <a16:colId xmlns:a16="http://schemas.microsoft.com/office/drawing/2014/main" val="96265995"/>
                    </a:ext>
                  </a:extLst>
                </a:gridCol>
                <a:gridCol w="1920240">
                  <a:extLst>
                    <a:ext uri="{9D8B030D-6E8A-4147-A177-3AD203B41FA5}">
                      <a16:colId xmlns:a16="http://schemas.microsoft.com/office/drawing/2014/main" val="3226648971"/>
                    </a:ext>
                  </a:extLst>
                </a:gridCol>
                <a:gridCol w="1097280">
                  <a:extLst>
                    <a:ext uri="{9D8B030D-6E8A-4147-A177-3AD203B41FA5}">
                      <a16:colId xmlns:a16="http://schemas.microsoft.com/office/drawing/2014/main" val="1452093481"/>
                    </a:ext>
                  </a:extLst>
                </a:gridCol>
              </a:tblGrid>
              <a:tr h="286513">
                <a:tc>
                  <a:txBody>
                    <a:bodyPr/>
                    <a:lstStyle/>
                    <a:p>
                      <a:pPr algn="ctr"/>
                      <a:r>
                        <a:rPr lang="en-US" sz="1050" dirty="0"/>
                        <a:t>Lowest Reliability Ran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50" dirty="0"/>
                        <a:t>Circuit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50" dirty="0"/>
                        <a:t>Communities</a:t>
                      </a:r>
                      <a:br>
                        <a:rPr lang="en-US" sz="1050" dirty="0"/>
                      </a:br>
                      <a:r>
                        <a:rPr lang="en-US" sz="1050" dirty="0"/>
                        <a:t>Served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50" dirty="0"/>
                        <a:t>Customer on Circuit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99231737"/>
                  </a:ext>
                </a:extLst>
              </a:tr>
              <a:tr h="256032">
                <a:tc>
                  <a:txBody>
                    <a:bodyPr/>
                    <a:lstStyle/>
                    <a:p>
                      <a:pPr algn="ctr"/>
                      <a:r>
                        <a:rPr lang="en-US" sz="105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50" dirty="0"/>
                        <a:t>Sharon (SH-G35)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50" dirty="0"/>
                        <a:t>Sharon, Strafford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50" dirty="0"/>
                        <a:t>1,331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83177141"/>
                  </a:ext>
                </a:extLst>
              </a:tr>
              <a:tr h="256032">
                <a:tc>
                  <a:txBody>
                    <a:bodyPr/>
                    <a:lstStyle/>
                    <a:p>
                      <a:pPr algn="ctr"/>
                      <a:r>
                        <a:rPr lang="en-US" sz="1050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50" dirty="0"/>
                        <a:t>East Barnard (EB-Y38)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50" dirty="0"/>
                        <a:t>Pomfret, Barnard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50" dirty="0"/>
                        <a:t>233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89265922"/>
                  </a:ext>
                </a:extLst>
              </a:tr>
              <a:tr h="256032">
                <a:tc>
                  <a:txBody>
                    <a:bodyPr/>
                    <a:lstStyle/>
                    <a:p>
                      <a:pPr algn="ctr"/>
                      <a:r>
                        <a:rPr lang="en-US" sz="1050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50" dirty="0"/>
                        <a:t>Londonderry (LO-G26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50" dirty="0"/>
                        <a:t>Windham, Londonderry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50" dirty="0"/>
                        <a:t>962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6257716"/>
                  </a:ext>
                </a:extLst>
              </a:tr>
              <a:tr h="256032">
                <a:tc>
                  <a:txBody>
                    <a:bodyPr/>
                    <a:lstStyle/>
                    <a:p>
                      <a:pPr algn="ctr"/>
                      <a:r>
                        <a:rPr lang="en-US" sz="1050" dirty="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50" dirty="0"/>
                        <a:t>East Jamaica (EJ-G7)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50" dirty="0"/>
                        <a:t>Townshend, Jamaica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50" dirty="0"/>
                        <a:t>2,607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87282580"/>
                  </a:ext>
                </a:extLst>
              </a:tr>
              <a:tr h="256032">
                <a:tc>
                  <a:txBody>
                    <a:bodyPr/>
                    <a:lstStyle/>
                    <a:p>
                      <a:pPr algn="ctr"/>
                      <a:r>
                        <a:rPr lang="en-US" sz="1050" dirty="0">
                          <a:solidFill>
                            <a:schemeClr val="tx1"/>
                          </a:solidFill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50" dirty="0">
                          <a:solidFill>
                            <a:schemeClr val="tx1"/>
                          </a:solidFill>
                        </a:rPr>
                        <a:t>Mount Holly (MH-G13)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50" dirty="0">
                          <a:solidFill>
                            <a:schemeClr val="tx1"/>
                          </a:solidFill>
                        </a:rPr>
                        <a:t>Mount Holly, Shrewsbury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50" dirty="0">
                          <a:solidFill>
                            <a:schemeClr val="tx1"/>
                          </a:solidFill>
                        </a:rPr>
                        <a:t>1,791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94441109"/>
                  </a:ext>
                </a:extLst>
              </a:tr>
              <a:tr h="256032">
                <a:tc>
                  <a:txBody>
                    <a:bodyPr/>
                    <a:lstStyle/>
                    <a:p>
                      <a:pPr algn="ctr"/>
                      <a:r>
                        <a:rPr lang="en-US" sz="1050" dirty="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50" dirty="0"/>
                        <a:t>Rochester (RO-G62)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50" dirty="0"/>
                        <a:t>Rochester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50" dirty="0"/>
                        <a:t>1,307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15791518"/>
                  </a:ext>
                </a:extLst>
              </a:tr>
              <a:tr h="256032">
                <a:tc>
                  <a:txBody>
                    <a:bodyPr/>
                    <a:lstStyle/>
                    <a:p>
                      <a:pPr algn="ctr"/>
                      <a:r>
                        <a:rPr lang="en-US" sz="1050" dirty="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50" dirty="0"/>
                        <a:t>Rawsonville (RA-G23)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50" dirty="0"/>
                        <a:t>S. Londonderry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50" dirty="0"/>
                        <a:t>583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10001300"/>
                  </a:ext>
                </a:extLst>
              </a:tr>
              <a:tr h="256032">
                <a:tc>
                  <a:txBody>
                    <a:bodyPr/>
                    <a:lstStyle/>
                    <a:p>
                      <a:pPr algn="ctr"/>
                      <a:r>
                        <a:rPr lang="en-US" sz="1050" dirty="0">
                          <a:solidFill>
                            <a:schemeClr val="tx1"/>
                          </a:solidFill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50" dirty="0">
                          <a:solidFill>
                            <a:schemeClr val="tx1"/>
                          </a:solidFill>
                        </a:rPr>
                        <a:t>Sherburne (SB-G91)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50" dirty="0">
                          <a:solidFill>
                            <a:schemeClr val="tx1"/>
                          </a:solidFill>
                        </a:rPr>
                        <a:t>Plymouth, Killington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50" dirty="0">
                          <a:solidFill>
                            <a:schemeClr val="tx1"/>
                          </a:solidFill>
                        </a:rPr>
                        <a:t>1,174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67416817"/>
                  </a:ext>
                </a:extLst>
              </a:tr>
              <a:tr h="256032">
                <a:tc>
                  <a:txBody>
                    <a:bodyPr/>
                    <a:lstStyle/>
                    <a:p>
                      <a:pPr algn="ctr"/>
                      <a:r>
                        <a:rPr lang="en-US" sz="1050" dirty="0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50" dirty="0"/>
                        <a:t>Pleasant Street (PS-G43)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50" dirty="0"/>
                        <a:t>Randolph, Braintree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50" dirty="0"/>
                        <a:t>1,982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48072681"/>
                  </a:ext>
                </a:extLst>
              </a:tr>
              <a:tr h="256032">
                <a:tc>
                  <a:txBody>
                    <a:bodyPr/>
                    <a:lstStyle/>
                    <a:p>
                      <a:pPr algn="ctr"/>
                      <a:r>
                        <a:rPr lang="en-US" sz="1050" dirty="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50" dirty="0"/>
                        <a:t>Woodstock (WK-G81)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50" dirty="0"/>
                        <a:t>Barnard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50" dirty="0"/>
                        <a:t>1,263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75350063"/>
                  </a:ext>
                </a:extLst>
              </a:tr>
              <a:tr h="256032">
                <a:tc>
                  <a:txBody>
                    <a:bodyPr/>
                    <a:lstStyle/>
                    <a:p>
                      <a:pPr algn="ctr"/>
                      <a:r>
                        <a:rPr lang="en-US" sz="1050" dirty="0"/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50" dirty="0"/>
                        <a:t>Londonderry (LO-G27)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50" dirty="0"/>
                        <a:t>Londonderry, Weston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50" dirty="0"/>
                        <a:t>1,844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05921495"/>
                  </a:ext>
                </a:extLst>
              </a:tr>
              <a:tr h="256032">
                <a:tc>
                  <a:txBody>
                    <a:bodyPr/>
                    <a:lstStyle/>
                    <a:p>
                      <a:pPr algn="ctr"/>
                      <a:r>
                        <a:rPr lang="en-US" sz="1050" dirty="0"/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50" dirty="0"/>
                        <a:t>Cavendish (CV-G65)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50" dirty="0"/>
                        <a:t>Cavendish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50" dirty="0"/>
                        <a:t>313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17066383"/>
                  </a:ext>
                </a:extLst>
              </a:tr>
              <a:tr h="256032">
                <a:tc>
                  <a:txBody>
                    <a:bodyPr/>
                    <a:lstStyle/>
                    <a:p>
                      <a:pPr algn="ctr"/>
                      <a:r>
                        <a:rPr lang="en-US" sz="1050" dirty="0"/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50" dirty="0"/>
                        <a:t>Silver Lake (SL-W1)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50" dirty="0"/>
                        <a:t>Leicester, Salisbury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50" dirty="0"/>
                        <a:t>292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30301674"/>
                  </a:ext>
                </a:extLst>
              </a:tr>
              <a:tr h="256032">
                <a:tc>
                  <a:txBody>
                    <a:bodyPr/>
                    <a:lstStyle/>
                    <a:p>
                      <a:pPr algn="ctr"/>
                      <a:r>
                        <a:rPr lang="en-US" sz="1050" dirty="0"/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50" dirty="0"/>
                        <a:t>Stockbridge (ST-G45)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50" dirty="0"/>
                        <a:t>Stockbridge, Pittsfield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50" dirty="0"/>
                        <a:t>1,026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33150259"/>
                  </a:ext>
                </a:extLst>
              </a:tr>
              <a:tr h="256032">
                <a:tc>
                  <a:txBody>
                    <a:bodyPr/>
                    <a:lstStyle/>
                    <a:p>
                      <a:pPr algn="ctr"/>
                      <a:r>
                        <a:rPr lang="en-US" sz="1050" dirty="0"/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50" dirty="0"/>
                        <a:t>Hewitt Road (HR-G38)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50" dirty="0"/>
                        <a:t>Bristol, Lincoln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50" dirty="0"/>
                        <a:t>2,495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0096971"/>
                  </a:ext>
                </a:extLst>
              </a:tr>
              <a:tr h="256032">
                <a:tc>
                  <a:txBody>
                    <a:bodyPr/>
                    <a:lstStyle/>
                    <a:p>
                      <a:pPr algn="ctr"/>
                      <a:r>
                        <a:rPr lang="en-US" sz="1050" dirty="0"/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50" dirty="0"/>
                        <a:t>Randolph Center (RC-G51)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50" dirty="0"/>
                        <a:t>Randolph, Brookfield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50" dirty="0"/>
                        <a:t>861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63358759"/>
                  </a:ext>
                </a:extLst>
              </a:tr>
              <a:tr h="256032">
                <a:tc>
                  <a:txBody>
                    <a:bodyPr/>
                    <a:lstStyle/>
                    <a:p>
                      <a:pPr algn="ctr"/>
                      <a:r>
                        <a:rPr lang="en-US" sz="1050" dirty="0">
                          <a:solidFill>
                            <a:schemeClr val="tx1"/>
                          </a:solidFill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50" dirty="0">
                          <a:solidFill>
                            <a:schemeClr val="tx1"/>
                          </a:solidFill>
                        </a:rPr>
                        <a:t>Carvers Falls Sub (CF-G16)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50" dirty="0">
                          <a:solidFill>
                            <a:schemeClr val="tx1"/>
                          </a:solidFill>
                        </a:rPr>
                        <a:t>Benson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50" dirty="0">
                          <a:solidFill>
                            <a:schemeClr val="tx1"/>
                          </a:solidFill>
                        </a:rPr>
                        <a:t>708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35566619"/>
                  </a:ext>
                </a:extLst>
              </a:tr>
              <a:tr h="256032">
                <a:tc>
                  <a:txBody>
                    <a:bodyPr/>
                    <a:lstStyle/>
                    <a:p>
                      <a:pPr algn="ctr"/>
                      <a:r>
                        <a:rPr lang="en-US" sz="1050" dirty="0"/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50" dirty="0"/>
                        <a:t>Woodstock (WK-G82)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50" dirty="0"/>
                        <a:t>Woodstock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50" dirty="0"/>
                        <a:t>1,008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96337934"/>
                  </a:ext>
                </a:extLst>
              </a:tr>
              <a:tr h="256032">
                <a:tc>
                  <a:txBody>
                    <a:bodyPr/>
                    <a:lstStyle/>
                    <a:p>
                      <a:pPr algn="ctr"/>
                      <a:r>
                        <a:rPr lang="en-US" sz="1050" dirty="0"/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50" dirty="0"/>
                        <a:t>Rawsonville (GA-G22)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50" dirty="0"/>
                        <a:t>Jamaica, </a:t>
                      </a:r>
                      <a:r>
                        <a:rPr lang="en-US" sz="1050" dirty="0" err="1"/>
                        <a:t>Winhall</a:t>
                      </a:r>
                      <a:endParaRPr lang="en-US" sz="10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50" dirty="0"/>
                        <a:t>931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45498208"/>
                  </a:ext>
                </a:extLst>
              </a:tr>
              <a:tr h="256032">
                <a:tc>
                  <a:txBody>
                    <a:bodyPr/>
                    <a:lstStyle/>
                    <a:p>
                      <a:pPr algn="ctr"/>
                      <a:r>
                        <a:rPr lang="en-US" sz="1050" dirty="0">
                          <a:solidFill>
                            <a:schemeClr val="tx1"/>
                          </a:solidFill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50" dirty="0">
                          <a:solidFill>
                            <a:schemeClr val="tx1"/>
                          </a:solidFill>
                        </a:rPr>
                        <a:t>Wallingford (WF-G23)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50" dirty="0">
                          <a:solidFill>
                            <a:schemeClr val="tx1"/>
                          </a:solidFill>
                        </a:rPr>
                        <a:t>Danby, Wallingford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50" dirty="0">
                          <a:solidFill>
                            <a:schemeClr val="tx1"/>
                          </a:solidFill>
                        </a:rPr>
                        <a:t>2,343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64933405"/>
                  </a:ext>
                </a:extLst>
              </a:tr>
            </a:tbl>
          </a:graphicData>
        </a:graphic>
      </p:graphicFrame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76B771-4064-4DF1-891C-A83E16539194}" type="slidenum">
              <a:rPr lang="en-US" smtClean="0"/>
              <a:pPr/>
              <a:t>10</a:t>
            </a:fld>
            <a:endParaRPr lang="en-US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3603BF43-2AAF-7B41-A9F9-F919E10CC98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/>
              <a:t>Climate Hardening T&amp;D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759547" y="6477000"/>
            <a:ext cx="310466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i="1" dirty="0">
                <a:latin typeface="Calibri" panose="020F0502020204030204" pitchFamily="34" charset="0"/>
                <a:cs typeface="Calibri" panose="020F0502020204030204" pitchFamily="34" charset="0"/>
              </a:rPr>
              <a:t>* Five Year Annual Ranking Average (2014-18)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DABD5821-31BC-4B3A-AA73-81A6002AE0C5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</a:blip>
          <a:srcRect t="413" b="1"/>
          <a:stretch/>
        </p:blipFill>
        <p:spPr>
          <a:xfrm>
            <a:off x="2209800" y="1773017"/>
            <a:ext cx="3104661" cy="5051513"/>
          </a:xfrm>
          <a:prstGeom prst="rect">
            <a:avLst/>
          </a:prstGeom>
          <a:solidFill>
            <a:schemeClr val="lt1"/>
          </a:solidFill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0EBB2A70-1204-094C-A467-9998D7DE275A}"/>
              </a:ext>
            </a:extLst>
          </p:cNvPr>
          <p:cNvSpPr txBox="1"/>
          <p:nvPr/>
        </p:nvSpPr>
        <p:spPr>
          <a:xfrm>
            <a:off x="381001" y="2636520"/>
            <a:ext cx="1752599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Red areas are reliability challenged areas we’re going after!! We’re already concentrating on these areas, but want to move faster.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7060235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8375" y="838200"/>
            <a:ext cx="11546545" cy="1524000"/>
          </a:xfrm>
        </p:spPr>
        <p:txBody>
          <a:bodyPr/>
          <a:lstStyle/>
          <a:p>
            <a:r>
              <a:rPr lang="en-US" sz="3400" dirty="0"/>
              <a:t> </a:t>
            </a:r>
            <a:br>
              <a:rPr lang="en-US" sz="3400" dirty="0"/>
            </a:br>
            <a:r>
              <a:rPr lang="en-US" sz="3400" dirty="0"/>
              <a:t>Western Windham and Eastern Bennington Specific</a:t>
            </a:r>
            <a:br>
              <a:rPr lang="en-US" sz="3400" dirty="0"/>
            </a:br>
            <a:endParaRPr lang="en-US" sz="34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76B771-4064-4DF1-891C-A83E16539194}" type="slidenum">
              <a:rPr lang="en-US" smtClean="0"/>
              <a:pPr/>
              <a:t>11</a:t>
            </a:fld>
            <a:endParaRPr lang="en-US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3603BF43-2AAF-7B41-A9F9-F919E10CC98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/>
              <a:t>Climate Hardening T&amp;D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759547" y="6477000"/>
            <a:ext cx="310466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i="1" dirty="0">
                <a:latin typeface="Calibri" panose="020F0502020204030204" pitchFamily="34" charset="0"/>
                <a:cs typeface="Calibri" panose="020F0502020204030204" pitchFamily="34" charset="0"/>
              </a:rPr>
              <a:t>* Five Year Annual Ranking Average (2014-18)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BD60C49A-9669-1443-90C0-F6F3E2CDA7F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8375" y="1828800"/>
            <a:ext cx="10972800" cy="4526000"/>
          </a:xfrm>
        </p:spPr>
        <p:txBody>
          <a:bodyPr/>
          <a:lstStyle/>
          <a:p>
            <a:pPr lvl="1"/>
            <a:r>
              <a:rPr lang="en-US" dirty="0"/>
              <a:t>Rebuild of main lines that have historically had reliability issues</a:t>
            </a:r>
          </a:p>
          <a:p>
            <a:pPr lvl="1"/>
            <a:r>
              <a:rPr lang="en-US" dirty="0"/>
              <a:t>After main lines are rebuilt, move out to smaller tap lines</a:t>
            </a:r>
          </a:p>
          <a:p>
            <a:pPr lvl="1"/>
            <a:r>
              <a:rPr lang="en-US" dirty="0"/>
              <a:t>Already designing rebuilds of the toughest reliability areas in, Dover, Halifax, Marlboro, </a:t>
            </a:r>
            <a:r>
              <a:rPr lang="en-US" dirty="0" err="1"/>
              <a:t>Readsboro</a:t>
            </a:r>
            <a:r>
              <a:rPr lang="en-US" dirty="0"/>
              <a:t>, Stamford, </a:t>
            </a:r>
            <a:r>
              <a:rPr lang="en-US" dirty="0" err="1"/>
              <a:t>Whitingham</a:t>
            </a:r>
            <a:r>
              <a:rPr lang="en-US" dirty="0"/>
              <a:t>.</a:t>
            </a:r>
          </a:p>
          <a:p>
            <a:pPr lvl="1"/>
            <a:r>
              <a:rPr lang="en-US" dirty="0"/>
              <a:t>Purchased the Jacksonville Hendrix feed to re-feed portions of </a:t>
            </a:r>
            <a:r>
              <a:rPr lang="en-US" dirty="0" err="1"/>
              <a:t>Whitingham</a:t>
            </a:r>
            <a:r>
              <a:rPr lang="en-US" dirty="0"/>
              <a:t> and Halifax. Rebuilt and took ownership of old National Grid line this past summer that feeds </a:t>
            </a:r>
            <a:r>
              <a:rPr lang="en-US" dirty="0" err="1"/>
              <a:t>Readsboro</a:t>
            </a:r>
            <a:r>
              <a:rPr lang="en-US" dirty="0"/>
              <a:t>. </a:t>
            </a:r>
          </a:p>
          <a:p>
            <a:pPr lvl="1"/>
            <a:r>
              <a:rPr lang="en-US" dirty="0"/>
              <a:t>Many other rural feeds in Dover, Marlboro, </a:t>
            </a:r>
            <a:r>
              <a:rPr lang="en-US" dirty="0" err="1"/>
              <a:t>Readsboro</a:t>
            </a:r>
            <a:r>
              <a:rPr lang="en-US" dirty="0"/>
              <a:t> already done!!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9320839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Content Placeholder 11">
            <a:extLst>
              <a:ext uri="{FF2B5EF4-FFF2-40B4-BE49-F238E27FC236}">
                <a16:creationId xmlns:a16="http://schemas.microsoft.com/office/drawing/2014/main" id="{6C08B4C3-C8DE-1C4F-822A-2C4591E5763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103035" y="4136252"/>
            <a:ext cx="3976470" cy="3483748"/>
          </a:xfrm>
        </p:spPr>
        <p:txBody>
          <a:bodyPr/>
          <a:lstStyle/>
          <a:p>
            <a:r>
              <a:rPr lang="en-US" sz="2800" dirty="0"/>
              <a:t>Covered Wire</a:t>
            </a:r>
          </a:p>
          <a:p>
            <a:pPr lvl="1"/>
            <a:r>
              <a:rPr lang="en-US" sz="2400" dirty="0"/>
              <a:t>Spacer Cable Construction and Insulated Tree Wire</a:t>
            </a:r>
          </a:p>
          <a:p>
            <a:pPr lvl="1"/>
            <a:r>
              <a:rPr lang="en-US" sz="2400" dirty="0"/>
              <a:t>Much more resilient to tree contacts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76B771-4064-4DF1-891C-A83E16539194}" type="slidenum">
              <a:rPr lang="en-US" smtClean="0"/>
              <a:pPr/>
              <a:t>12</a:t>
            </a:fld>
            <a:endParaRPr lang="en-US"/>
          </a:p>
        </p:txBody>
      </p:sp>
      <p:pic>
        <p:nvPicPr>
          <p:cNvPr id="9" name="Picture 2" descr="http://www.electronics-sourcing.com/wp-content/uploads/2012/05/Spacer-Cable-product.jpg">
            <a:extLst>
              <a:ext uri="{FF2B5EF4-FFF2-40B4-BE49-F238E27FC236}">
                <a16:creationId xmlns:a16="http://schemas.microsoft.com/office/drawing/2014/main" id="{C4D047B3-B978-6541-ACB7-99273F9F8FB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91270" y="860915"/>
            <a:ext cx="2933481" cy="327533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2">
            <a:extLst>
              <a:ext uri="{FF2B5EF4-FFF2-40B4-BE49-F238E27FC236}">
                <a16:creationId xmlns:a16="http://schemas.microsoft.com/office/drawing/2014/main" id="{05566555-A211-2749-84EF-464BAB0B597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5408" t="6530"/>
          <a:stretch/>
        </p:blipFill>
        <p:spPr bwMode="auto">
          <a:xfrm>
            <a:off x="533400" y="1273948"/>
            <a:ext cx="3169295" cy="307528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9F8734C2-0D4D-BD4B-99D6-EA70DBC48A7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37353" y="3832041"/>
            <a:ext cx="4996647" cy="2644959"/>
          </a:xfrm>
          <a:prstGeom prst="rect">
            <a:avLst/>
          </a:prstGeom>
        </p:spPr>
      </p:pic>
      <p:pic>
        <p:nvPicPr>
          <p:cNvPr id="8" name="Picture 2">
            <a:extLst>
              <a:ext uri="{FF2B5EF4-FFF2-40B4-BE49-F238E27FC236}">
                <a16:creationId xmlns:a16="http://schemas.microsoft.com/office/drawing/2014/main" id="{D63A8970-FEFF-964E-92C2-4A1541B8215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468" r="16727" b="17622"/>
          <a:stretch/>
        </p:blipFill>
        <p:spPr bwMode="auto">
          <a:xfrm rot="10800000">
            <a:off x="8639916" y="3282089"/>
            <a:ext cx="3585210" cy="19316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" name="Content Placeholder 11">
            <a:extLst>
              <a:ext uri="{FF2B5EF4-FFF2-40B4-BE49-F238E27FC236}">
                <a16:creationId xmlns:a16="http://schemas.microsoft.com/office/drawing/2014/main" id="{A38B7044-D181-1F46-BE7D-C5A6E1418EB4}"/>
              </a:ext>
            </a:extLst>
          </p:cNvPr>
          <p:cNvSpPr txBox="1">
            <a:spLocks/>
          </p:cNvSpPr>
          <p:nvPr/>
        </p:nvSpPr>
        <p:spPr>
          <a:xfrm>
            <a:off x="3352800" y="685800"/>
            <a:ext cx="4267200" cy="31462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189" marR="0" lvl="0" indent="-457189" algn="l" rtl="0" eaLnBrk="1" hangingPunct="1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rgbClr val="FFC000"/>
              </a:buClr>
              <a:buSzPct val="98000"/>
              <a:buFont typeface="Webdings" panose="05030102010509060703" pitchFamily="18" charset="2"/>
              <a:buChar char=""/>
              <a:defRPr sz="3200" b="0" i="0" u="none" strike="noStrike" cap="none">
                <a:solidFill>
                  <a:schemeClr val="bg1">
                    <a:lumMod val="65000"/>
                  </a:schemeClr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90575" marR="0" lvl="1" indent="-380990" algn="l" rtl="0" eaLnBrk="1" hangingPunct="1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rgbClr val="FFC000"/>
              </a:buClr>
              <a:buSzPct val="98000"/>
              <a:buFont typeface="Webdings" panose="05030102010509060703" pitchFamily="18" charset="2"/>
              <a:buChar char=""/>
              <a:defRPr sz="2800" b="0" i="0" u="none" strike="noStrike" cap="none">
                <a:solidFill>
                  <a:schemeClr val="bg1">
                    <a:lumMod val="65000"/>
                  </a:schemeClr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523962" marR="0" lvl="2" indent="-304792" algn="l" rtl="0" eaLnBrk="1" hangingPunct="1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rgbClr val="FFC000"/>
              </a:buClr>
              <a:buSzPct val="98000"/>
              <a:buFont typeface="Webdings" panose="05030102010509060703" pitchFamily="18" charset="2"/>
              <a:buChar char=""/>
              <a:defRPr sz="2400" b="0" i="0" u="none" strike="noStrike" cap="none">
                <a:solidFill>
                  <a:schemeClr val="bg1">
                    <a:lumMod val="65000"/>
                  </a:schemeClr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2133547" marR="0" lvl="3" indent="-304792" algn="l" rtl="0" eaLnBrk="1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FFC000"/>
              </a:buClr>
              <a:buSzPct val="98000"/>
              <a:buFont typeface="Webdings" panose="05030102010509060703" pitchFamily="18" charset="2"/>
              <a:buChar char=""/>
              <a:defRPr sz="2000" b="0" i="0" u="none" strike="noStrike" cap="none">
                <a:solidFill>
                  <a:schemeClr val="bg1">
                    <a:lumMod val="65000"/>
                  </a:schemeClr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743131" marR="0" lvl="4" indent="-304792" algn="l" rtl="0" eaLnBrk="1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FFC000"/>
              </a:buClr>
              <a:buSzPct val="98000"/>
              <a:buFont typeface="Webdings" panose="05030102010509060703" pitchFamily="18" charset="2"/>
              <a:buChar char=""/>
              <a:defRPr sz="2000" b="0" i="0" u="none" strike="noStrike" cap="none">
                <a:solidFill>
                  <a:schemeClr val="bg1">
                    <a:lumMod val="65000"/>
                  </a:schemeClr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 eaLnBrk="1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 eaLnBrk="1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 eaLnBrk="1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 eaLnBrk="1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r>
              <a:rPr lang="en-US" sz="2800" kern="0" dirty="0"/>
              <a:t>Cable in Conduit Undergrounding</a:t>
            </a:r>
          </a:p>
          <a:p>
            <a:pPr lvl="1"/>
            <a:r>
              <a:rPr lang="en-US" sz="2400" dirty="0"/>
              <a:t>Cost-Effective, Single-Phase Distribution Undergrounding</a:t>
            </a:r>
          </a:p>
          <a:p>
            <a:pPr lvl="1"/>
            <a:r>
              <a:rPr lang="en-US" sz="2400" dirty="0"/>
              <a:t>Drastically reduces </a:t>
            </a:r>
            <a:r>
              <a:rPr lang="en-US" sz="2400" b="1" i="1" u="sng" dirty="0"/>
              <a:t>all</a:t>
            </a:r>
            <a:r>
              <a:rPr lang="en-US" sz="2400" dirty="0"/>
              <a:t> weather related outages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CC6D0F9E-DDBF-4845-BCEE-089E7F19E5A3}"/>
              </a:ext>
            </a:extLst>
          </p:cNvPr>
          <p:cNvSpPr/>
          <p:nvPr/>
        </p:nvSpPr>
        <p:spPr>
          <a:xfrm>
            <a:off x="329245" y="228188"/>
            <a:ext cx="3684791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Climate Hardening T&amp;D</a:t>
            </a:r>
          </a:p>
        </p:txBody>
      </p:sp>
    </p:spTree>
    <p:extLst>
      <p:ext uri="{BB962C8B-B14F-4D97-AF65-F5344CB8AC3E}">
        <p14:creationId xmlns:p14="http://schemas.microsoft.com/office/powerpoint/2010/main" val="141683631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8376" y="609600"/>
            <a:ext cx="10972800" cy="1143000"/>
          </a:xfrm>
        </p:spPr>
        <p:txBody>
          <a:bodyPr/>
          <a:lstStyle/>
          <a:p>
            <a:r>
              <a:rPr lang="en-US" sz="3200" dirty="0"/>
              <a:t>Substations and T&amp;D Assets 100 Year </a:t>
            </a:r>
            <a:br>
              <a:rPr lang="en-US" sz="3200" dirty="0"/>
            </a:br>
            <a:r>
              <a:rPr lang="en-US" sz="3200" dirty="0"/>
              <a:t>Flood Impact Models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76B771-4064-4DF1-891C-A83E16539194}" type="slidenum">
              <a:rPr lang="en-US" smtClean="0"/>
              <a:pPr/>
              <a:t>13</a:t>
            </a:fld>
            <a:endParaRPr lang="en-US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7990BD31-E226-C541-877F-BD0E54156BB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/>
              <a:t>Climate Hardening</a:t>
            </a:r>
            <a:endParaRPr lang="en-US" dirty="0"/>
          </a:p>
        </p:txBody>
      </p:sp>
      <p:pic>
        <p:nvPicPr>
          <p:cNvPr id="5" name="Picture 4" descr="Screen Shot 2019-11-08 at 10.55.05 A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5000" y="1764792"/>
            <a:ext cx="8382000" cy="459443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36490905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Substation/infrastructure relocation 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3E65391-F501-554C-9C30-08398345F9B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371600"/>
            <a:ext cx="7467600" cy="4724400"/>
          </a:xfrm>
        </p:spPr>
        <p:txBody>
          <a:bodyPr/>
          <a:lstStyle/>
          <a:p>
            <a:r>
              <a:rPr lang="en-US" dirty="0"/>
              <a:t>Rebuild priority flood area substations and related infrastructure to aid community resiliency and lessen damage</a:t>
            </a:r>
          </a:p>
          <a:p>
            <a:r>
              <a:rPr lang="en-US" b="1" dirty="0"/>
              <a:t>Dover Sub in located in a flood plain, would be one of the subs we would work to relocate. Only other sub in this immediate with a flood threat is Vernon. 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76B771-4064-4DF1-891C-A83E16539194}" type="slidenum">
              <a:rPr lang="en-US" smtClean="0"/>
              <a:pPr/>
              <a:t>14</a:t>
            </a:fld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01DB1AD-EA38-F041-AB1C-F90319AC968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/>
              <a:t>Climate Hardening</a:t>
            </a:r>
          </a:p>
        </p:txBody>
      </p:sp>
    </p:spTree>
    <p:extLst>
      <p:ext uri="{BB962C8B-B14F-4D97-AF65-F5344CB8AC3E}">
        <p14:creationId xmlns:p14="http://schemas.microsoft.com/office/powerpoint/2010/main" val="29435877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IT/Telecom/Outreach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16E9066-4129-5D49-8CCB-070EF04285A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4800" y="1447800"/>
            <a:ext cx="5791200" cy="5257800"/>
          </a:xfrm>
        </p:spPr>
        <p:txBody>
          <a:bodyPr/>
          <a:lstStyle/>
          <a:p>
            <a:r>
              <a:rPr lang="en-US" sz="2800" dirty="0"/>
              <a:t>Goal: Further improve GMP’s communications systems and related IT for disaster response and outage management. </a:t>
            </a:r>
          </a:p>
          <a:p>
            <a:r>
              <a:rPr lang="en-US" sz="2800" dirty="0"/>
              <a:t>Increase targeted customer and stakeholder outreach capability – seamless, real time, and segmented.</a:t>
            </a:r>
          </a:p>
          <a:p>
            <a:r>
              <a:rPr lang="en-US" sz="2800" dirty="0"/>
              <a:t>Improve resilience of critical GMP IT infrastructure through Cloud.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76B771-4064-4DF1-891C-A83E16539194}" type="slidenum">
              <a:rPr lang="en-US" smtClean="0"/>
              <a:pPr/>
              <a:t>15</a:t>
            </a:fld>
            <a:endParaRPr lang="en-US"/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E64C3D75-F620-C544-9FAC-BAB2449CB21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/>
              <a:t>Climate Hardening IT</a:t>
            </a:r>
          </a:p>
        </p:txBody>
      </p:sp>
      <p:pic>
        <p:nvPicPr>
          <p:cNvPr id="9" name="Picture 5">
            <a:extLst>
              <a:ext uri="{FF2B5EF4-FFF2-40B4-BE49-F238E27FC236}">
                <a16:creationId xmlns:a16="http://schemas.microsoft.com/office/drawing/2014/main" id="{9B1CF29D-428B-8048-AFA3-6E9E354DA4C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39200" y="4575425"/>
            <a:ext cx="2582545" cy="1866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6">
            <a:extLst>
              <a:ext uri="{FF2B5EF4-FFF2-40B4-BE49-F238E27FC236}">
                <a16:creationId xmlns:a16="http://schemas.microsoft.com/office/drawing/2014/main" id="{BC00C28D-C992-D244-8094-9C3B888EA2C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753" r="8574"/>
          <a:stretch/>
        </p:blipFill>
        <p:spPr bwMode="auto">
          <a:xfrm>
            <a:off x="6477000" y="3352800"/>
            <a:ext cx="1409504" cy="190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EB33CE19-B9A9-7B40-8B39-3C138FE26E93}"/>
              </a:ext>
            </a:extLst>
          </p:cNvPr>
          <p:cNvSpPr txBox="1"/>
          <p:nvPr/>
        </p:nvSpPr>
        <p:spPr>
          <a:xfrm>
            <a:off x="152400" y="-905818"/>
            <a:ext cx="222368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KC Words</a:t>
            </a:r>
          </a:p>
          <a:p>
            <a:r>
              <a:rPr lang="en-US" dirty="0"/>
              <a:t>Insert pic of Jocelyn</a:t>
            </a: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9B8D3BE2-2B58-2E4F-9004-B3F4F622EA1A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6179" y="1223877"/>
            <a:ext cx="4711869" cy="17726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087033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A9160F-E9B6-9949-89B7-FD1497D20C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Fault Detection, Locating &amp; Isolation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20D1648-F655-E241-8566-DB1FE0CEA9D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04376" y="1524000"/>
            <a:ext cx="5101824" cy="4648200"/>
          </a:xfrm>
        </p:spPr>
        <p:txBody>
          <a:bodyPr/>
          <a:lstStyle/>
          <a:p>
            <a:r>
              <a:rPr lang="en-US" dirty="0"/>
              <a:t>Automated Fault detection, locating and isolation.</a:t>
            </a:r>
          </a:p>
          <a:p>
            <a:r>
              <a:rPr lang="en-US" dirty="0"/>
              <a:t>Reduces extended outages to only those customers nearest the fault.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C0EC0E9-94EA-3F45-9BFF-E858E0F249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76B771-4064-4DF1-891C-A83E16539194}" type="slidenum">
              <a:rPr lang="en-US" smtClean="0"/>
              <a:pPr/>
              <a:t>16</a:t>
            </a:fld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B53D63C-B2B8-0A4B-AA46-B1729721A4A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86243" y="228600"/>
            <a:ext cx="7616772" cy="385329"/>
          </a:xfrm>
        </p:spPr>
        <p:txBody>
          <a:bodyPr/>
          <a:lstStyle/>
          <a:p>
            <a:r>
              <a:rPr lang="en-US" dirty="0"/>
              <a:t>Climate Hardening IT - Self-Healing Automation</a:t>
            </a:r>
          </a:p>
        </p:txBody>
      </p:sp>
      <p:pic>
        <p:nvPicPr>
          <p:cNvPr id="7" name="Picture 2">
            <a:extLst>
              <a:ext uri="{FF2B5EF4-FFF2-40B4-BE49-F238E27FC236}">
                <a16:creationId xmlns:a16="http://schemas.microsoft.com/office/drawing/2014/main" id="{88749C9C-0ACA-9A47-B523-12F8EDD5F0F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1892" y="1686202"/>
            <a:ext cx="5229583" cy="486699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EB0D3185-F79E-4B47-8EE9-9C87FEE446CF}"/>
              </a:ext>
            </a:extLst>
          </p:cNvPr>
          <p:cNvSpPr/>
          <p:nvPr/>
        </p:nvSpPr>
        <p:spPr>
          <a:xfrm>
            <a:off x="4495800" y="5029200"/>
            <a:ext cx="3407215" cy="92333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none">
            <a:spAutoFit/>
          </a:bodyPr>
          <a:lstStyle/>
          <a:p>
            <a:pPr algn="ctr"/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The Automatic Switch on the Grid:</a:t>
            </a:r>
          </a:p>
          <a:p>
            <a:pPr algn="ctr"/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Viper Re-Closer Protection/</a:t>
            </a:r>
          </a:p>
          <a:p>
            <a:pPr algn="ctr"/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Detection Device</a:t>
            </a:r>
          </a:p>
        </p:txBody>
      </p:sp>
    </p:spTree>
    <p:extLst>
      <p:ext uri="{BB962C8B-B14F-4D97-AF65-F5344CB8AC3E}">
        <p14:creationId xmlns:p14="http://schemas.microsoft.com/office/powerpoint/2010/main" val="17617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CB916A-2037-5247-8B1C-07469139D2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How It Works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F6D7BE8-7583-C249-8786-E9B15C94D8C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086600" y="1600200"/>
            <a:ext cx="4495800" cy="4526000"/>
          </a:xfrm>
        </p:spPr>
        <p:txBody>
          <a:bodyPr/>
          <a:lstStyle/>
          <a:p>
            <a:r>
              <a:rPr lang="en-US" dirty="0"/>
              <a:t>Allows critical facilities to switch to alternative feeds when outage occurs.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1532346-D2C8-C249-A071-986772DA35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76B771-4064-4DF1-891C-A83E16539194}" type="slidenum">
              <a:rPr lang="en-US" smtClean="0"/>
              <a:pPr/>
              <a:t>17</a:t>
            </a:fld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02FE254-19C1-D440-8BB8-A1AC22C0C58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/>
              <a:t>Self-Healing Automation</a:t>
            </a:r>
          </a:p>
        </p:txBody>
      </p:sp>
      <p:pic>
        <p:nvPicPr>
          <p:cNvPr id="7" name="Picture 2">
            <a:extLst>
              <a:ext uri="{FF2B5EF4-FFF2-40B4-BE49-F238E27FC236}">
                <a16:creationId xmlns:a16="http://schemas.microsoft.com/office/drawing/2014/main" id="{A5A8F4A6-C4D0-1548-AC25-6970CD4901B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9301" y="1417637"/>
            <a:ext cx="6089650" cy="5059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2989417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Increasing storage for customers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6728161D-2B90-5141-9D91-F2160AFB1E4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8376" y="1600200"/>
            <a:ext cx="7006823" cy="2590800"/>
          </a:xfrm>
        </p:spPr>
        <p:txBody>
          <a:bodyPr/>
          <a:lstStyle/>
          <a:p>
            <a:r>
              <a:rPr lang="en-US" sz="2800" dirty="0"/>
              <a:t>More than 1,100 customers got backup power during Halloween Storm from </a:t>
            </a:r>
            <a:r>
              <a:rPr lang="en-US" sz="2800" dirty="0" err="1"/>
              <a:t>Powerwalls</a:t>
            </a:r>
            <a:r>
              <a:rPr lang="en-US" sz="2800" dirty="0"/>
              <a:t> (GMP pilots incl. BYOD)</a:t>
            </a:r>
          </a:p>
          <a:p>
            <a:pPr marL="0" indent="0">
              <a:buNone/>
            </a:pPr>
            <a:endParaRPr lang="en-US" sz="2800" dirty="0"/>
          </a:p>
          <a:p>
            <a:pPr lvl="1"/>
            <a:r>
              <a:rPr lang="en-US" sz="2400" dirty="0"/>
              <a:t>Batteries provided 10,500 hours of backup </a:t>
            </a:r>
          </a:p>
          <a:p>
            <a:pPr lvl="1"/>
            <a:r>
              <a:rPr lang="en-US" sz="2400" dirty="0"/>
              <a:t>Average backup was nine hours, longest was 82 hours	</a:t>
            </a:r>
          </a:p>
          <a:p>
            <a:pPr lvl="1"/>
            <a:r>
              <a:rPr lang="en-US" sz="2400" dirty="0"/>
              <a:t>With storms increasing, more outages will occur even with hardening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76B771-4064-4DF1-891C-A83E16539194}" type="slidenum">
              <a:rPr lang="en-US" smtClean="0"/>
              <a:pPr/>
              <a:t>18</a:t>
            </a:fld>
            <a:endParaRPr lang="en-US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82F2620D-CA5D-404F-B6CB-647475E8B7A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/>
              <a:t>Climate Resiliency</a:t>
            </a:r>
          </a:p>
        </p:txBody>
      </p:sp>
      <p:sp>
        <p:nvSpPr>
          <p:cNvPr id="4" name="Rectangle 3"/>
          <p:cNvSpPr/>
          <p:nvPr/>
        </p:nvSpPr>
        <p:spPr>
          <a:xfrm>
            <a:off x="2444750" y="1573937"/>
            <a:ext cx="4572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dirty="0"/>
              <a:t> 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A66A1FCE-1215-4E81-864F-3D7BFBABD64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16416" y="1371600"/>
            <a:ext cx="4787410" cy="1713902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3490DF66-1355-4133-9864-82097DF9269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43799" y="3321480"/>
            <a:ext cx="4430453" cy="31646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42769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09800" y="430937"/>
            <a:ext cx="10972800" cy="1143000"/>
          </a:xfrm>
        </p:spPr>
        <p:txBody>
          <a:bodyPr/>
          <a:lstStyle/>
          <a:p>
            <a:r>
              <a:rPr lang="en-US" dirty="0"/>
              <a:t>Questions, feedback??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6728161D-2B90-5141-9D91-F2160AFB1E4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8376" y="1600200"/>
            <a:ext cx="11426424" cy="3352800"/>
          </a:xfrm>
        </p:spPr>
        <p:txBody>
          <a:bodyPr/>
          <a:lstStyle/>
          <a:p>
            <a:r>
              <a:rPr lang="en-US" sz="2800" dirty="0"/>
              <a:t>GMP will be presenting our plan to our regulators in early January</a:t>
            </a:r>
          </a:p>
          <a:p>
            <a:r>
              <a:rPr lang="en-US" sz="2800" dirty="0"/>
              <a:t>Will be doing outreach between now and then as we continue to build the plan</a:t>
            </a:r>
          </a:p>
          <a:p>
            <a:endParaRPr lang="en-US" sz="2800" dirty="0"/>
          </a:p>
          <a:p>
            <a:pPr marL="0" indent="0">
              <a:buNone/>
            </a:pPr>
            <a:endParaRPr lang="en-US" sz="2800" dirty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76B771-4064-4DF1-891C-A83E16539194}" type="slidenum">
              <a:rPr lang="en-US" smtClean="0"/>
              <a:pPr/>
              <a:t>19</a:t>
            </a:fld>
            <a:endParaRPr lang="en-US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82F2620D-CA5D-404F-B6CB-647475E8B7A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/>
              <a:t>Climate Resiliency</a:t>
            </a:r>
          </a:p>
        </p:txBody>
      </p:sp>
      <p:sp>
        <p:nvSpPr>
          <p:cNvPr id="4" name="Rectangle 3"/>
          <p:cNvSpPr/>
          <p:nvPr/>
        </p:nvSpPr>
        <p:spPr>
          <a:xfrm>
            <a:off x="2444750" y="1573937"/>
            <a:ext cx="4572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809515084"/>
      </p:ext>
    </p:extLst>
  </p:cSld>
  <p:clrMapOvr>
    <a:masterClrMapping/>
  </p:clrMapOvr>
</p:sld>
</file>

<file path=ppt/theme/theme1.xml><?xml version="1.0" encoding="utf-8"?>
<a:theme xmlns:a="http://schemas.openxmlformats.org/drawingml/2006/main" name="1_08.31.16 BoD Strategy Sesssion">
  <a:themeElements>
    <a:clrScheme name="Flow">
      <a:dk1>
        <a:srgbClr val="000000"/>
      </a:dk1>
      <a:lt1>
        <a:srgbClr val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2.1 2019 Operational Work Plan</Template>
  <TotalTime>18486</TotalTime>
  <Words>971</Words>
  <Application>Microsoft Office PowerPoint</Application>
  <PresentationFormat>Widescreen</PresentationFormat>
  <Paragraphs>219</Paragraphs>
  <Slides>19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5" baseType="lpstr">
      <vt:lpstr>Arial</vt:lpstr>
      <vt:lpstr>Arimo</vt:lpstr>
      <vt:lpstr>Calibri</vt:lpstr>
      <vt:lpstr>Verdana</vt:lpstr>
      <vt:lpstr>Webdings</vt:lpstr>
      <vt:lpstr>1_08.31.16 BoD Strategy Sesssion</vt:lpstr>
      <vt:lpstr>Green Mountain Power  Climate Action Planning Framework</vt:lpstr>
      <vt:lpstr>Topics</vt:lpstr>
      <vt:lpstr>Higher Precipitation with More Intense Events</vt:lpstr>
      <vt:lpstr>Temperatures Increasing Summer Storm Severity, Winter Wet Snow/Ice</vt:lpstr>
      <vt:lpstr>More frequent Intense storms</vt:lpstr>
      <vt:lpstr>Intense Storms More Frequent</vt:lpstr>
      <vt:lpstr>GMP Outage Map Halloween 2019</vt:lpstr>
      <vt:lpstr>GMP Goal</vt:lpstr>
      <vt:lpstr>Priority Areas</vt:lpstr>
      <vt:lpstr>Prioritized Communities/  MOST DIFFICULT Reliability Circuits</vt:lpstr>
      <vt:lpstr>  Western Windham and Eastern Bennington Specific </vt:lpstr>
      <vt:lpstr>PowerPoint Presentation</vt:lpstr>
      <vt:lpstr>Substations and T&amp;D Assets 100 Year  Flood Impact Models</vt:lpstr>
      <vt:lpstr>Substation/infrastructure relocation </vt:lpstr>
      <vt:lpstr>IT/Telecom/Outreach</vt:lpstr>
      <vt:lpstr>Fault Detection, Locating &amp; Isolation</vt:lpstr>
      <vt:lpstr>How It Works</vt:lpstr>
      <vt:lpstr>Increasing storage for customers</vt:lpstr>
      <vt:lpstr>Questions, feedback??</vt:lpstr>
    </vt:vector>
  </TitlesOfParts>
  <Company>Green Mountain Power Corporation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Ken Couture</dc:creator>
  <cp:lastModifiedBy>lsibilia</cp:lastModifiedBy>
  <cp:revision>288</cp:revision>
  <cp:lastPrinted>2019-02-04T13:55:06Z</cp:lastPrinted>
  <dcterms:created xsi:type="dcterms:W3CDTF">2013-11-12T16:18:40Z</dcterms:created>
  <dcterms:modified xsi:type="dcterms:W3CDTF">2019-12-08T23:18:07Z</dcterms:modified>
</cp:coreProperties>
</file>